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colors2.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68" r:id="rId2"/>
    <p:sldId id="257" r:id="rId3"/>
    <p:sldId id="258" r:id="rId4"/>
    <p:sldId id="259" r:id="rId5"/>
    <p:sldId id="260" r:id="rId6"/>
    <p:sldId id="262" r:id="rId7"/>
    <p:sldId id="266" r:id="rId8"/>
    <p:sldId id="263" r:id="rId9"/>
    <p:sldId id="264" r:id="rId10"/>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_rels/data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A06A6A-000C-4B2F-854D-1FC7C35C341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s-ES"/>
        </a:p>
      </dgm:t>
    </dgm:pt>
    <dgm:pt modelId="{164E270C-3046-4ECF-88CA-9EB7B39A5171}">
      <dgm:prSet phldrT="[Texto]"/>
      <dgm:spPr/>
      <dgm:t>
        <a:bodyPr/>
        <a:lstStyle/>
        <a:p>
          <a:r>
            <a:rPr lang="es-ES" dirty="0" smtClean="0"/>
            <a:t>Los servicios de repostaje del crudo</a:t>
          </a:r>
          <a:endParaRPr lang="es-ES" dirty="0"/>
        </a:p>
      </dgm:t>
    </dgm:pt>
    <dgm:pt modelId="{36ADEB4F-8C70-4ABA-9601-E7E64C585927}" type="parTrans" cxnId="{532A6A4A-6626-4F7E-8BBA-836B758F7C7E}">
      <dgm:prSet/>
      <dgm:spPr/>
      <dgm:t>
        <a:bodyPr/>
        <a:lstStyle/>
        <a:p>
          <a:endParaRPr lang="es-ES"/>
        </a:p>
      </dgm:t>
    </dgm:pt>
    <dgm:pt modelId="{4EDCCE01-3EA2-44CB-A7D3-A6A6E433C8DB}" type="sibTrans" cxnId="{532A6A4A-6626-4F7E-8BBA-836B758F7C7E}">
      <dgm:prSet/>
      <dgm:spPr/>
      <dgm:t>
        <a:bodyPr/>
        <a:lstStyle/>
        <a:p>
          <a:endParaRPr lang="es-ES"/>
        </a:p>
      </dgm:t>
    </dgm:pt>
    <dgm:pt modelId="{FE82F16B-134E-4988-92C1-A3CA01063D79}">
      <dgm:prSet phldrT="[Texto]"/>
      <dgm:spPr/>
      <dgm:t>
        <a:bodyPr/>
        <a:lstStyle/>
        <a:p>
          <a:r>
            <a:rPr lang="es-ES" dirty="0" smtClean="0"/>
            <a:t>Empresas de repostería y bollería</a:t>
          </a:r>
          <a:endParaRPr lang="es-ES" dirty="0"/>
        </a:p>
      </dgm:t>
    </dgm:pt>
    <dgm:pt modelId="{B818B194-644E-47C3-AAE3-C482F5592842}" type="parTrans" cxnId="{420B29CF-ECFD-45AA-9106-C08050BA8593}">
      <dgm:prSet/>
      <dgm:spPr/>
      <dgm:t>
        <a:bodyPr/>
        <a:lstStyle/>
        <a:p>
          <a:endParaRPr lang="es-ES"/>
        </a:p>
      </dgm:t>
    </dgm:pt>
    <dgm:pt modelId="{47DF69D7-27AB-4362-A6B9-EBB768E0C681}" type="sibTrans" cxnId="{420B29CF-ECFD-45AA-9106-C08050BA8593}">
      <dgm:prSet/>
      <dgm:spPr/>
      <dgm:t>
        <a:bodyPr/>
        <a:lstStyle/>
        <a:p>
          <a:endParaRPr lang="es-ES"/>
        </a:p>
      </dgm:t>
    </dgm:pt>
    <dgm:pt modelId="{6FD25896-4113-47B8-8844-651FA4CE9592}">
      <dgm:prSet phldrT="[Texto]"/>
      <dgm:spPr/>
      <dgm:t>
        <a:bodyPr/>
        <a:lstStyle/>
        <a:p>
          <a:r>
            <a:rPr lang="es-ES" dirty="0" smtClean="0"/>
            <a:t>Servicio técnico</a:t>
          </a:r>
          <a:endParaRPr lang="es-ES" dirty="0"/>
        </a:p>
      </dgm:t>
    </dgm:pt>
    <dgm:pt modelId="{E8C6BCE4-B65B-45EF-BB84-EAD9F3369291}" type="parTrans" cxnId="{DC4F9736-0239-4A6B-8481-8662B1BCEA20}">
      <dgm:prSet/>
      <dgm:spPr/>
      <dgm:t>
        <a:bodyPr/>
        <a:lstStyle/>
        <a:p>
          <a:endParaRPr lang="es-ES"/>
        </a:p>
      </dgm:t>
    </dgm:pt>
    <dgm:pt modelId="{D3E29F74-CDFD-46EA-AB3C-187F4F7A16A1}" type="sibTrans" cxnId="{DC4F9736-0239-4A6B-8481-8662B1BCEA20}">
      <dgm:prSet/>
      <dgm:spPr/>
      <dgm:t>
        <a:bodyPr/>
        <a:lstStyle/>
        <a:p>
          <a:endParaRPr lang="es-ES"/>
        </a:p>
      </dgm:t>
    </dgm:pt>
    <dgm:pt modelId="{8D2D8BFF-4532-461B-97EB-9E307576D5B4}" type="pres">
      <dgm:prSet presAssocID="{17A06A6A-000C-4B2F-854D-1FC7C35C341A}" presName="linear" presStyleCnt="0">
        <dgm:presLayoutVars>
          <dgm:dir/>
          <dgm:animLvl val="lvl"/>
          <dgm:resizeHandles val="exact"/>
        </dgm:presLayoutVars>
      </dgm:prSet>
      <dgm:spPr/>
      <dgm:t>
        <a:bodyPr/>
        <a:lstStyle/>
        <a:p>
          <a:endParaRPr lang="es-ES"/>
        </a:p>
      </dgm:t>
    </dgm:pt>
    <dgm:pt modelId="{6280B975-7A9C-49C8-AD57-EEFFEC6667F8}" type="pres">
      <dgm:prSet presAssocID="{164E270C-3046-4ECF-88CA-9EB7B39A5171}" presName="parentLin" presStyleCnt="0"/>
      <dgm:spPr/>
    </dgm:pt>
    <dgm:pt modelId="{21FEA26B-945B-4CFA-8F6F-0D4BC37B2C52}" type="pres">
      <dgm:prSet presAssocID="{164E270C-3046-4ECF-88CA-9EB7B39A5171}" presName="parentLeftMargin" presStyleLbl="node1" presStyleIdx="0" presStyleCnt="3"/>
      <dgm:spPr/>
      <dgm:t>
        <a:bodyPr/>
        <a:lstStyle/>
        <a:p>
          <a:endParaRPr lang="es-ES"/>
        </a:p>
      </dgm:t>
    </dgm:pt>
    <dgm:pt modelId="{AF6E0A26-1B09-404B-86A3-CCAEED481091}" type="pres">
      <dgm:prSet presAssocID="{164E270C-3046-4ECF-88CA-9EB7B39A5171}" presName="parentText" presStyleLbl="node1" presStyleIdx="0" presStyleCnt="3">
        <dgm:presLayoutVars>
          <dgm:chMax val="0"/>
          <dgm:bulletEnabled val="1"/>
        </dgm:presLayoutVars>
      </dgm:prSet>
      <dgm:spPr/>
      <dgm:t>
        <a:bodyPr/>
        <a:lstStyle/>
        <a:p>
          <a:endParaRPr lang="es-ES"/>
        </a:p>
      </dgm:t>
    </dgm:pt>
    <dgm:pt modelId="{D2832E65-2027-4A47-B18D-831F2C7B3F01}" type="pres">
      <dgm:prSet presAssocID="{164E270C-3046-4ECF-88CA-9EB7B39A5171}" presName="negativeSpace" presStyleCnt="0"/>
      <dgm:spPr/>
    </dgm:pt>
    <dgm:pt modelId="{B6C6FB4C-56BB-4C9D-B5D7-8E5EEBE3573B}" type="pres">
      <dgm:prSet presAssocID="{164E270C-3046-4ECF-88CA-9EB7B39A5171}" presName="childText" presStyleLbl="conFgAcc1" presStyleIdx="0" presStyleCnt="3" custLinFactNeighborX="-414" custLinFactNeighborY="-1136">
        <dgm:presLayoutVars>
          <dgm:bulletEnabled val="1"/>
        </dgm:presLayoutVars>
      </dgm:prSet>
      <dgm:spPr/>
    </dgm:pt>
    <dgm:pt modelId="{751EA161-2D9A-4BCC-A20F-F9487F1DD991}" type="pres">
      <dgm:prSet presAssocID="{4EDCCE01-3EA2-44CB-A7D3-A6A6E433C8DB}" presName="spaceBetweenRectangles" presStyleCnt="0"/>
      <dgm:spPr/>
    </dgm:pt>
    <dgm:pt modelId="{A13C3210-BC90-4E9B-8A44-C78D98F6656D}" type="pres">
      <dgm:prSet presAssocID="{FE82F16B-134E-4988-92C1-A3CA01063D79}" presName="parentLin" presStyleCnt="0"/>
      <dgm:spPr/>
    </dgm:pt>
    <dgm:pt modelId="{2B99AE73-2A99-47D5-890C-40676413C941}" type="pres">
      <dgm:prSet presAssocID="{FE82F16B-134E-4988-92C1-A3CA01063D79}" presName="parentLeftMargin" presStyleLbl="node1" presStyleIdx="0" presStyleCnt="3"/>
      <dgm:spPr/>
      <dgm:t>
        <a:bodyPr/>
        <a:lstStyle/>
        <a:p>
          <a:endParaRPr lang="es-ES"/>
        </a:p>
      </dgm:t>
    </dgm:pt>
    <dgm:pt modelId="{F34D97D3-52A8-49C7-BFEF-FABD905D3C69}" type="pres">
      <dgm:prSet presAssocID="{FE82F16B-134E-4988-92C1-A3CA01063D79}" presName="parentText" presStyleLbl="node1" presStyleIdx="1" presStyleCnt="3">
        <dgm:presLayoutVars>
          <dgm:chMax val="0"/>
          <dgm:bulletEnabled val="1"/>
        </dgm:presLayoutVars>
      </dgm:prSet>
      <dgm:spPr/>
      <dgm:t>
        <a:bodyPr/>
        <a:lstStyle/>
        <a:p>
          <a:endParaRPr lang="es-ES"/>
        </a:p>
      </dgm:t>
    </dgm:pt>
    <dgm:pt modelId="{32171214-4979-4542-B659-DFAB2E846198}" type="pres">
      <dgm:prSet presAssocID="{FE82F16B-134E-4988-92C1-A3CA01063D79}" presName="negativeSpace" presStyleCnt="0"/>
      <dgm:spPr/>
    </dgm:pt>
    <dgm:pt modelId="{ABB36291-1FDF-4C29-B1B8-D660C4A946A6}" type="pres">
      <dgm:prSet presAssocID="{FE82F16B-134E-4988-92C1-A3CA01063D79}" presName="childText" presStyleLbl="conFgAcc1" presStyleIdx="1" presStyleCnt="3">
        <dgm:presLayoutVars>
          <dgm:bulletEnabled val="1"/>
        </dgm:presLayoutVars>
      </dgm:prSet>
      <dgm:spPr/>
    </dgm:pt>
    <dgm:pt modelId="{D2E496D2-11DE-4B5B-9C5F-F42ACF36802B}" type="pres">
      <dgm:prSet presAssocID="{47DF69D7-27AB-4362-A6B9-EBB768E0C681}" presName="spaceBetweenRectangles" presStyleCnt="0"/>
      <dgm:spPr/>
    </dgm:pt>
    <dgm:pt modelId="{D7323319-3154-4067-89CE-C9482A694EA9}" type="pres">
      <dgm:prSet presAssocID="{6FD25896-4113-47B8-8844-651FA4CE9592}" presName="parentLin" presStyleCnt="0"/>
      <dgm:spPr/>
    </dgm:pt>
    <dgm:pt modelId="{2B567646-55A9-4EF2-961F-3643EA58C746}" type="pres">
      <dgm:prSet presAssocID="{6FD25896-4113-47B8-8844-651FA4CE9592}" presName="parentLeftMargin" presStyleLbl="node1" presStyleIdx="1" presStyleCnt="3"/>
      <dgm:spPr/>
      <dgm:t>
        <a:bodyPr/>
        <a:lstStyle/>
        <a:p>
          <a:endParaRPr lang="es-ES"/>
        </a:p>
      </dgm:t>
    </dgm:pt>
    <dgm:pt modelId="{EAC2C0F0-0D42-4FB7-B70A-79566C7FFFDA}" type="pres">
      <dgm:prSet presAssocID="{6FD25896-4113-47B8-8844-651FA4CE9592}" presName="parentText" presStyleLbl="node1" presStyleIdx="2" presStyleCnt="3">
        <dgm:presLayoutVars>
          <dgm:chMax val="0"/>
          <dgm:bulletEnabled val="1"/>
        </dgm:presLayoutVars>
      </dgm:prSet>
      <dgm:spPr/>
      <dgm:t>
        <a:bodyPr/>
        <a:lstStyle/>
        <a:p>
          <a:endParaRPr lang="es-ES"/>
        </a:p>
      </dgm:t>
    </dgm:pt>
    <dgm:pt modelId="{2A99A81E-0D7D-49FE-A49A-BF3E4D882A9F}" type="pres">
      <dgm:prSet presAssocID="{6FD25896-4113-47B8-8844-651FA4CE9592}" presName="negativeSpace" presStyleCnt="0"/>
      <dgm:spPr/>
    </dgm:pt>
    <dgm:pt modelId="{3A26D5D7-C884-4185-AD95-B51004C928B5}" type="pres">
      <dgm:prSet presAssocID="{6FD25896-4113-47B8-8844-651FA4CE9592}" presName="childText" presStyleLbl="conFgAcc1" presStyleIdx="2" presStyleCnt="3">
        <dgm:presLayoutVars>
          <dgm:bulletEnabled val="1"/>
        </dgm:presLayoutVars>
      </dgm:prSet>
      <dgm:spPr/>
    </dgm:pt>
  </dgm:ptLst>
  <dgm:cxnLst>
    <dgm:cxn modelId="{420B29CF-ECFD-45AA-9106-C08050BA8593}" srcId="{17A06A6A-000C-4B2F-854D-1FC7C35C341A}" destId="{FE82F16B-134E-4988-92C1-A3CA01063D79}" srcOrd="1" destOrd="0" parTransId="{B818B194-644E-47C3-AAE3-C482F5592842}" sibTransId="{47DF69D7-27AB-4362-A6B9-EBB768E0C681}"/>
    <dgm:cxn modelId="{DC4F9736-0239-4A6B-8481-8662B1BCEA20}" srcId="{17A06A6A-000C-4B2F-854D-1FC7C35C341A}" destId="{6FD25896-4113-47B8-8844-651FA4CE9592}" srcOrd="2" destOrd="0" parTransId="{E8C6BCE4-B65B-45EF-BB84-EAD9F3369291}" sibTransId="{D3E29F74-CDFD-46EA-AB3C-187F4F7A16A1}"/>
    <dgm:cxn modelId="{4B2BFC5A-B6D0-4AFB-9123-C0FB5F751103}" type="presOf" srcId="{6FD25896-4113-47B8-8844-651FA4CE9592}" destId="{2B567646-55A9-4EF2-961F-3643EA58C746}" srcOrd="0" destOrd="0" presId="urn:microsoft.com/office/officeart/2005/8/layout/list1"/>
    <dgm:cxn modelId="{31A4DC7B-DC55-46E4-980E-FFF1C182653D}" type="presOf" srcId="{FE82F16B-134E-4988-92C1-A3CA01063D79}" destId="{F34D97D3-52A8-49C7-BFEF-FABD905D3C69}" srcOrd="1" destOrd="0" presId="urn:microsoft.com/office/officeart/2005/8/layout/list1"/>
    <dgm:cxn modelId="{9826AF98-8BC4-4790-B574-DC8CD04AED0F}" type="presOf" srcId="{FE82F16B-134E-4988-92C1-A3CA01063D79}" destId="{2B99AE73-2A99-47D5-890C-40676413C941}" srcOrd="0" destOrd="0" presId="urn:microsoft.com/office/officeart/2005/8/layout/list1"/>
    <dgm:cxn modelId="{0CA552C4-2AE0-4AA6-A6CC-227B833A20FF}" type="presOf" srcId="{164E270C-3046-4ECF-88CA-9EB7B39A5171}" destId="{21FEA26B-945B-4CFA-8F6F-0D4BC37B2C52}" srcOrd="0" destOrd="0" presId="urn:microsoft.com/office/officeart/2005/8/layout/list1"/>
    <dgm:cxn modelId="{AC21E7CD-914C-4B7D-98BD-4D4169A6DCB9}" type="presOf" srcId="{17A06A6A-000C-4B2F-854D-1FC7C35C341A}" destId="{8D2D8BFF-4532-461B-97EB-9E307576D5B4}" srcOrd="0" destOrd="0" presId="urn:microsoft.com/office/officeart/2005/8/layout/list1"/>
    <dgm:cxn modelId="{532A6A4A-6626-4F7E-8BBA-836B758F7C7E}" srcId="{17A06A6A-000C-4B2F-854D-1FC7C35C341A}" destId="{164E270C-3046-4ECF-88CA-9EB7B39A5171}" srcOrd="0" destOrd="0" parTransId="{36ADEB4F-8C70-4ABA-9601-E7E64C585927}" sibTransId="{4EDCCE01-3EA2-44CB-A7D3-A6A6E433C8DB}"/>
    <dgm:cxn modelId="{C1599320-C1A9-4285-B450-A45B10080A78}" type="presOf" srcId="{164E270C-3046-4ECF-88CA-9EB7B39A5171}" destId="{AF6E0A26-1B09-404B-86A3-CCAEED481091}" srcOrd="1" destOrd="0" presId="urn:microsoft.com/office/officeart/2005/8/layout/list1"/>
    <dgm:cxn modelId="{5CAD1A9E-AF67-4342-94F2-29C084E4B777}" type="presOf" srcId="{6FD25896-4113-47B8-8844-651FA4CE9592}" destId="{EAC2C0F0-0D42-4FB7-B70A-79566C7FFFDA}" srcOrd="1" destOrd="0" presId="urn:microsoft.com/office/officeart/2005/8/layout/list1"/>
    <dgm:cxn modelId="{3951B036-3108-42C8-B7D2-3B161FF46A5C}" type="presParOf" srcId="{8D2D8BFF-4532-461B-97EB-9E307576D5B4}" destId="{6280B975-7A9C-49C8-AD57-EEFFEC6667F8}" srcOrd="0" destOrd="0" presId="urn:microsoft.com/office/officeart/2005/8/layout/list1"/>
    <dgm:cxn modelId="{148B91CE-D3E1-4ADB-9AAD-E80122E48CF9}" type="presParOf" srcId="{6280B975-7A9C-49C8-AD57-EEFFEC6667F8}" destId="{21FEA26B-945B-4CFA-8F6F-0D4BC37B2C52}" srcOrd="0" destOrd="0" presId="urn:microsoft.com/office/officeart/2005/8/layout/list1"/>
    <dgm:cxn modelId="{95AD16CC-F4FD-4B9D-888C-6FF76A78085B}" type="presParOf" srcId="{6280B975-7A9C-49C8-AD57-EEFFEC6667F8}" destId="{AF6E0A26-1B09-404B-86A3-CCAEED481091}" srcOrd="1" destOrd="0" presId="urn:microsoft.com/office/officeart/2005/8/layout/list1"/>
    <dgm:cxn modelId="{AA8C1B35-EEDD-4028-9A98-0AB268A09686}" type="presParOf" srcId="{8D2D8BFF-4532-461B-97EB-9E307576D5B4}" destId="{D2832E65-2027-4A47-B18D-831F2C7B3F01}" srcOrd="1" destOrd="0" presId="urn:microsoft.com/office/officeart/2005/8/layout/list1"/>
    <dgm:cxn modelId="{0B022FC7-6219-46D7-93B3-F8F2E594543F}" type="presParOf" srcId="{8D2D8BFF-4532-461B-97EB-9E307576D5B4}" destId="{B6C6FB4C-56BB-4C9D-B5D7-8E5EEBE3573B}" srcOrd="2" destOrd="0" presId="urn:microsoft.com/office/officeart/2005/8/layout/list1"/>
    <dgm:cxn modelId="{3C77DEAC-CEDB-4F96-9351-2D11A50BCF1B}" type="presParOf" srcId="{8D2D8BFF-4532-461B-97EB-9E307576D5B4}" destId="{751EA161-2D9A-4BCC-A20F-F9487F1DD991}" srcOrd="3" destOrd="0" presId="urn:microsoft.com/office/officeart/2005/8/layout/list1"/>
    <dgm:cxn modelId="{3369EEB8-CFCB-4A81-B832-93DBED55B0D3}" type="presParOf" srcId="{8D2D8BFF-4532-461B-97EB-9E307576D5B4}" destId="{A13C3210-BC90-4E9B-8A44-C78D98F6656D}" srcOrd="4" destOrd="0" presId="urn:microsoft.com/office/officeart/2005/8/layout/list1"/>
    <dgm:cxn modelId="{22C9A24E-9DD2-4944-BDB8-883054CE78CF}" type="presParOf" srcId="{A13C3210-BC90-4E9B-8A44-C78D98F6656D}" destId="{2B99AE73-2A99-47D5-890C-40676413C941}" srcOrd="0" destOrd="0" presId="urn:microsoft.com/office/officeart/2005/8/layout/list1"/>
    <dgm:cxn modelId="{458FBD81-7506-46E1-B2A8-BD91A84EED4B}" type="presParOf" srcId="{A13C3210-BC90-4E9B-8A44-C78D98F6656D}" destId="{F34D97D3-52A8-49C7-BFEF-FABD905D3C69}" srcOrd="1" destOrd="0" presId="urn:microsoft.com/office/officeart/2005/8/layout/list1"/>
    <dgm:cxn modelId="{9C3C0945-CDD9-413B-9EEF-80BFA4259217}" type="presParOf" srcId="{8D2D8BFF-4532-461B-97EB-9E307576D5B4}" destId="{32171214-4979-4542-B659-DFAB2E846198}" srcOrd="5" destOrd="0" presId="urn:microsoft.com/office/officeart/2005/8/layout/list1"/>
    <dgm:cxn modelId="{868F06C1-7B39-48BC-9350-4B536570D5A0}" type="presParOf" srcId="{8D2D8BFF-4532-461B-97EB-9E307576D5B4}" destId="{ABB36291-1FDF-4C29-B1B8-D660C4A946A6}" srcOrd="6" destOrd="0" presId="urn:microsoft.com/office/officeart/2005/8/layout/list1"/>
    <dgm:cxn modelId="{4B20D48F-B907-4142-95BA-24835CA30F6A}" type="presParOf" srcId="{8D2D8BFF-4532-461B-97EB-9E307576D5B4}" destId="{D2E496D2-11DE-4B5B-9C5F-F42ACF36802B}" srcOrd="7" destOrd="0" presId="urn:microsoft.com/office/officeart/2005/8/layout/list1"/>
    <dgm:cxn modelId="{29DC13A9-9A0F-49A4-A4B6-1298610EC082}" type="presParOf" srcId="{8D2D8BFF-4532-461B-97EB-9E307576D5B4}" destId="{D7323319-3154-4067-89CE-C9482A694EA9}" srcOrd="8" destOrd="0" presId="urn:microsoft.com/office/officeart/2005/8/layout/list1"/>
    <dgm:cxn modelId="{2AF8A73F-F5E0-49E4-9F84-4807806A5A54}" type="presParOf" srcId="{D7323319-3154-4067-89CE-C9482A694EA9}" destId="{2B567646-55A9-4EF2-961F-3643EA58C746}" srcOrd="0" destOrd="0" presId="urn:microsoft.com/office/officeart/2005/8/layout/list1"/>
    <dgm:cxn modelId="{3E20C4E0-70AB-439D-B2E9-0755054EB523}" type="presParOf" srcId="{D7323319-3154-4067-89CE-C9482A694EA9}" destId="{EAC2C0F0-0D42-4FB7-B70A-79566C7FFFDA}" srcOrd="1" destOrd="0" presId="urn:microsoft.com/office/officeart/2005/8/layout/list1"/>
    <dgm:cxn modelId="{338D9D3F-2BA9-4825-B55D-B069743C01C3}" type="presParOf" srcId="{8D2D8BFF-4532-461B-97EB-9E307576D5B4}" destId="{2A99A81E-0D7D-49FE-A49A-BF3E4D882A9F}" srcOrd="9" destOrd="0" presId="urn:microsoft.com/office/officeart/2005/8/layout/list1"/>
    <dgm:cxn modelId="{5B0D24B9-122B-417E-A2AE-A41EA70BF417}" type="presParOf" srcId="{8D2D8BFF-4532-461B-97EB-9E307576D5B4}" destId="{3A26D5D7-C884-4185-AD95-B51004C928B5}" srcOrd="10" destOrd="0" presId="urn:microsoft.com/office/officeart/2005/8/layout/list1"/>
  </dgm:cxnLst>
  <dgm:bg/>
  <dgm:whole/>
</dgm:dataModel>
</file>

<file path=ppt/diagrams/data2.xml><?xml version="1.0" encoding="utf-8"?>
<dgm:dataModel xmlns:dgm="http://schemas.openxmlformats.org/drawingml/2006/diagram" xmlns:a="http://schemas.openxmlformats.org/drawingml/2006/main">
  <dgm:ptLst>
    <dgm:pt modelId="{DB708274-BE37-4E79-8137-19139D9405D0}" type="doc">
      <dgm:prSet loTypeId="urn:microsoft.com/office/officeart/2005/8/layout/vList3" loCatId="list" qsTypeId="urn:microsoft.com/office/officeart/2005/8/quickstyle/simple1" qsCatId="simple" csTypeId="urn:microsoft.com/office/officeart/2005/8/colors/accent1_2" csCatId="accent1" phldr="1"/>
      <dgm:spPr/>
    </dgm:pt>
    <dgm:pt modelId="{E4D98AE4-2DC3-437B-BCD9-7AD706D69269}">
      <dgm:prSet phldrT="[Texto]" custT="1"/>
      <dgm:spPr/>
      <dgm:t>
        <a:bodyPr/>
        <a:lstStyle/>
        <a:p>
          <a:r>
            <a:rPr lang="es-ES" sz="2400" dirty="0" smtClean="0"/>
            <a:t>Es  pequeña  y joven, </a:t>
          </a:r>
          <a:endParaRPr lang="es-ES" sz="2400" dirty="0"/>
        </a:p>
      </dgm:t>
    </dgm:pt>
    <dgm:pt modelId="{45F6D8BD-FE7C-4D54-B3F1-FD2DDB2AFD2F}" type="parTrans" cxnId="{853E49F3-B70F-4E84-962B-AC3A48653622}">
      <dgm:prSet/>
      <dgm:spPr/>
      <dgm:t>
        <a:bodyPr/>
        <a:lstStyle/>
        <a:p>
          <a:endParaRPr lang="es-ES"/>
        </a:p>
      </dgm:t>
    </dgm:pt>
    <dgm:pt modelId="{9544A161-723C-4586-B2FC-A06E7C92299F}" type="sibTrans" cxnId="{853E49F3-B70F-4E84-962B-AC3A48653622}">
      <dgm:prSet/>
      <dgm:spPr/>
      <dgm:t>
        <a:bodyPr/>
        <a:lstStyle/>
        <a:p>
          <a:endParaRPr lang="es-ES"/>
        </a:p>
      </dgm:t>
    </dgm:pt>
    <dgm:pt modelId="{B1B40B7B-C996-47C6-AD5D-337FFC2ADAFB}">
      <dgm:prSet phldrT="[Texto]"/>
      <dgm:spPr/>
      <dgm:t>
        <a:bodyPr/>
        <a:lstStyle/>
        <a:p>
          <a:r>
            <a:rPr lang="es-ES" dirty="0" smtClean="0"/>
            <a:t>Tiene una estructura poco diferencial</a:t>
          </a:r>
          <a:endParaRPr lang="es-ES" dirty="0"/>
        </a:p>
      </dgm:t>
    </dgm:pt>
    <dgm:pt modelId="{D62C87AB-A7B1-41A6-B1D3-BAC18EE8A8A3}" type="parTrans" cxnId="{03047A10-39B5-4CC2-BCC4-116AEBBBA913}">
      <dgm:prSet/>
      <dgm:spPr/>
      <dgm:t>
        <a:bodyPr/>
        <a:lstStyle/>
        <a:p>
          <a:endParaRPr lang="es-ES"/>
        </a:p>
      </dgm:t>
    </dgm:pt>
    <dgm:pt modelId="{2554B5E9-C5C4-4DE7-9D6B-1D84A5C9F4DC}" type="sibTrans" cxnId="{03047A10-39B5-4CC2-BCC4-116AEBBBA913}">
      <dgm:prSet/>
      <dgm:spPr/>
      <dgm:t>
        <a:bodyPr/>
        <a:lstStyle/>
        <a:p>
          <a:endParaRPr lang="es-ES"/>
        </a:p>
      </dgm:t>
    </dgm:pt>
    <dgm:pt modelId="{B0C7B19C-98E0-4C8D-8C39-F22B2E543432}">
      <dgm:prSet phldrT="[Texto]"/>
      <dgm:spPr/>
      <dgm:t>
        <a:bodyPr/>
        <a:lstStyle/>
        <a:p>
          <a:r>
            <a:rPr lang="es-ES" dirty="0" smtClean="0"/>
            <a:t>El entorno que presenta en un entorno sencillo.</a:t>
          </a:r>
          <a:endParaRPr lang="es-ES" dirty="0"/>
        </a:p>
      </dgm:t>
    </dgm:pt>
    <dgm:pt modelId="{BBD314F5-DA8F-4D41-92D9-11E5A22A307E}" type="parTrans" cxnId="{18208424-CD74-4894-8CF5-BAC288D474D5}">
      <dgm:prSet/>
      <dgm:spPr/>
      <dgm:t>
        <a:bodyPr/>
        <a:lstStyle/>
        <a:p>
          <a:endParaRPr lang="es-ES"/>
        </a:p>
      </dgm:t>
    </dgm:pt>
    <dgm:pt modelId="{1239AC2B-F5CB-43DB-9418-CD7941FEE486}" type="sibTrans" cxnId="{18208424-CD74-4894-8CF5-BAC288D474D5}">
      <dgm:prSet/>
      <dgm:spPr/>
      <dgm:t>
        <a:bodyPr/>
        <a:lstStyle/>
        <a:p>
          <a:endParaRPr lang="es-ES"/>
        </a:p>
      </dgm:t>
    </dgm:pt>
    <dgm:pt modelId="{A7424AE8-278F-4201-8F87-2FF3423E4325}" type="pres">
      <dgm:prSet presAssocID="{DB708274-BE37-4E79-8137-19139D9405D0}" presName="linearFlow" presStyleCnt="0">
        <dgm:presLayoutVars>
          <dgm:dir/>
          <dgm:resizeHandles val="exact"/>
        </dgm:presLayoutVars>
      </dgm:prSet>
      <dgm:spPr/>
    </dgm:pt>
    <dgm:pt modelId="{F6A388D8-A096-44DC-AEC2-0755520004E4}" type="pres">
      <dgm:prSet presAssocID="{E4D98AE4-2DC3-437B-BCD9-7AD706D69269}" presName="composite" presStyleCnt="0"/>
      <dgm:spPr/>
    </dgm:pt>
    <dgm:pt modelId="{DFA78AED-AFA3-497E-A10C-251AFD0F9BB4}" type="pres">
      <dgm:prSet presAssocID="{E4D98AE4-2DC3-437B-BCD9-7AD706D69269}" presName="imgShp" presStyleLbl="fgImgPlace1" presStyleIdx="0" presStyleCnt="3"/>
      <dgm:spPr>
        <a:blipFill rotWithShape="0">
          <a:blip xmlns:r="http://schemas.openxmlformats.org/officeDocument/2006/relationships" r:embed="rId1"/>
          <a:stretch>
            <a:fillRect/>
          </a:stretch>
        </a:blipFill>
      </dgm:spPr>
    </dgm:pt>
    <dgm:pt modelId="{C3A216FE-538F-465A-8540-479F0BFA68D2}" type="pres">
      <dgm:prSet presAssocID="{E4D98AE4-2DC3-437B-BCD9-7AD706D69269}" presName="txShp" presStyleLbl="node1" presStyleIdx="0" presStyleCnt="3" custLinFactNeighborX="-429" custLinFactNeighborY="-168">
        <dgm:presLayoutVars>
          <dgm:bulletEnabled val="1"/>
        </dgm:presLayoutVars>
      </dgm:prSet>
      <dgm:spPr/>
      <dgm:t>
        <a:bodyPr/>
        <a:lstStyle/>
        <a:p>
          <a:endParaRPr lang="es-ES"/>
        </a:p>
      </dgm:t>
    </dgm:pt>
    <dgm:pt modelId="{1C407B29-7B56-4024-B551-7704A5C43E07}" type="pres">
      <dgm:prSet presAssocID="{9544A161-723C-4586-B2FC-A06E7C92299F}" presName="spacing" presStyleCnt="0"/>
      <dgm:spPr/>
    </dgm:pt>
    <dgm:pt modelId="{F261CA5E-88FC-4575-AEEE-DCF7050845A3}" type="pres">
      <dgm:prSet presAssocID="{B1B40B7B-C996-47C6-AD5D-337FFC2ADAFB}" presName="composite" presStyleCnt="0"/>
      <dgm:spPr/>
    </dgm:pt>
    <dgm:pt modelId="{C389D372-3EA7-42BB-8B36-38C58099E595}" type="pres">
      <dgm:prSet presAssocID="{B1B40B7B-C996-47C6-AD5D-337FFC2ADAFB}" presName="imgShp" presStyleLbl="fgImgPlace1" presStyleIdx="1" presStyleCnt="3"/>
      <dgm:spPr>
        <a:blipFill rotWithShape="0">
          <a:blip xmlns:r="http://schemas.openxmlformats.org/officeDocument/2006/relationships" r:embed="rId2"/>
          <a:stretch>
            <a:fillRect/>
          </a:stretch>
        </a:blipFill>
      </dgm:spPr>
    </dgm:pt>
    <dgm:pt modelId="{112BCBE1-24ED-408C-A92C-7750DD9651A0}" type="pres">
      <dgm:prSet presAssocID="{B1B40B7B-C996-47C6-AD5D-337FFC2ADAFB}" presName="txShp" presStyleLbl="node1" presStyleIdx="1" presStyleCnt="3">
        <dgm:presLayoutVars>
          <dgm:bulletEnabled val="1"/>
        </dgm:presLayoutVars>
      </dgm:prSet>
      <dgm:spPr/>
      <dgm:t>
        <a:bodyPr/>
        <a:lstStyle/>
        <a:p>
          <a:endParaRPr lang="es-ES"/>
        </a:p>
      </dgm:t>
    </dgm:pt>
    <dgm:pt modelId="{FDABBBAA-6983-4B5C-898F-5538D75204F9}" type="pres">
      <dgm:prSet presAssocID="{2554B5E9-C5C4-4DE7-9D6B-1D84A5C9F4DC}" presName="spacing" presStyleCnt="0"/>
      <dgm:spPr/>
    </dgm:pt>
    <dgm:pt modelId="{EABAB956-5222-4EB3-AFC5-5DF3CEB167C7}" type="pres">
      <dgm:prSet presAssocID="{B0C7B19C-98E0-4C8D-8C39-F22B2E543432}" presName="composite" presStyleCnt="0"/>
      <dgm:spPr/>
    </dgm:pt>
    <dgm:pt modelId="{467270D9-0707-4069-9ABA-709C7EF57430}" type="pres">
      <dgm:prSet presAssocID="{B0C7B19C-98E0-4C8D-8C39-F22B2E543432}" presName="imgShp" presStyleLbl="fgImgPlace1" presStyleIdx="2" presStyleCnt="3"/>
      <dgm:spPr>
        <a:blipFill rotWithShape="0">
          <a:blip xmlns:r="http://schemas.openxmlformats.org/officeDocument/2006/relationships" r:embed="rId3"/>
          <a:stretch>
            <a:fillRect/>
          </a:stretch>
        </a:blipFill>
      </dgm:spPr>
    </dgm:pt>
    <dgm:pt modelId="{C91A581B-8265-43D3-8B39-09C0314F7D30}" type="pres">
      <dgm:prSet presAssocID="{B0C7B19C-98E0-4C8D-8C39-F22B2E543432}" presName="txShp" presStyleLbl="node1" presStyleIdx="2" presStyleCnt="3">
        <dgm:presLayoutVars>
          <dgm:bulletEnabled val="1"/>
        </dgm:presLayoutVars>
      </dgm:prSet>
      <dgm:spPr/>
      <dgm:t>
        <a:bodyPr/>
        <a:lstStyle/>
        <a:p>
          <a:endParaRPr lang="es-ES"/>
        </a:p>
      </dgm:t>
    </dgm:pt>
  </dgm:ptLst>
  <dgm:cxnLst>
    <dgm:cxn modelId="{1EDA5452-A817-451B-B09F-B87AF1EDEE36}" type="presOf" srcId="{B1B40B7B-C996-47C6-AD5D-337FFC2ADAFB}" destId="{112BCBE1-24ED-408C-A92C-7750DD9651A0}" srcOrd="0" destOrd="0" presId="urn:microsoft.com/office/officeart/2005/8/layout/vList3"/>
    <dgm:cxn modelId="{8E700F59-D33C-4209-8B6E-40798C469139}" type="presOf" srcId="{E4D98AE4-2DC3-437B-BCD9-7AD706D69269}" destId="{C3A216FE-538F-465A-8540-479F0BFA68D2}" srcOrd="0" destOrd="0" presId="urn:microsoft.com/office/officeart/2005/8/layout/vList3"/>
    <dgm:cxn modelId="{C79AA7B1-7763-4EAD-A936-2D67D0FDD6D3}" type="presOf" srcId="{B0C7B19C-98E0-4C8D-8C39-F22B2E543432}" destId="{C91A581B-8265-43D3-8B39-09C0314F7D30}" srcOrd="0" destOrd="0" presId="urn:microsoft.com/office/officeart/2005/8/layout/vList3"/>
    <dgm:cxn modelId="{C0F7C6DB-9676-45ED-A822-1F72926CC398}" type="presOf" srcId="{DB708274-BE37-4E79-8137-19139D9405D0}" destId="{A7424AE8-278F-4201-8F87-2FF3423E4325}" srcOrd="0" destOrd="0" presId="urn:microsoft.com/office/officeart/2005/8/layout/vList3"/>
    <dgm:cxn modelId="{853E49F3-B70F-4E84-962B-AC3A48653622}" srcId="{DB708274-BE37-4E79-8137-19139D9405D0}" destId="{E4D98AE4-2DC3-437B-BCD9-7AD706D69269}" srcOrd="0" destOrd="0" parTransId="{45F6D8BD-FE7C-4D54-B3F1-FD2DDB2AFD2F}" sibTransId="{9544A161-723C-4586-B2FC-A06E7C92299F}"/>
    <dgm:cxn modelId="{18208424-CD74-4894-8CF5-BAC288D474D5}" srcId="{DB708274-BE37-4E79-8137-19139D9405D0}" destId="{B0C7B19C-98E0-4C8D-8C39-F22B2E543432}" srcOrd="2" destOrd="0" parTransId="{BBD314F5-DA8F-4D41-92D9-11E5A22A307E}" sibTransId="{1239AC2B-F5CB-43DB-9418-CD7941FEE486}"/>
    <dgm:cxn modelId="{03047A10-39B5-4CC2-BCC4-116AEBBBA913}" srcId="{DB708274-BE37-4E79-8137-19139D9405D0}" destId="{B1B40B7B-C996-47C6-AD5D-337FFC2ADAFB}" srcOrd="1" destOrd="0" parTransId="{D62C87AB-A7B1-41A6-B1D3-BAC18EE8A8A3}" sibTransId="{2554B5E9-C5C4-4DE7-9D6B-1D84A5C9F4DC}"/>
    <dgm:cxn modelId="{E83CF834-571B-4882-B56B-DC7DE70ED081}" type="presParOf" srcId="{A7424AE8-278F-4201-8F87-2FF3423E4325}" destId="{F6A388D8-A096-44DC-AEC2-0755520004E4}" srcOrd="0" destOrd="0" presId="urn:microsoft.com/office/officeart/2005/8/layout/vList3"/>
    <dgm:cxn modelId="{5C0D1AB3-C830-4DBB-8D4B-049C8359142E}" type="presParOf" srcId="{F6A388D8-A096-44DC-AEC2-0755520004E4}" destId="{DFA78AED-AFA3-497E-A10C-251AFD0F9BB4}" srcOrd="0" destOrd="0" presId="urn:microsoft.com/office/officeart/2005/8/layout/vList3"/>
    <dgm:cxn modelId="{47D677F9-D211-404F-A350-0182437D5F3D}" type="presParOf" srcId="{F6A388D8-A096-44DC-AEC2-0755520004E4}" destId="{C3A216FE-538F-465A-8540-479F0BFA68D2}" srcOrd="1" destOrd="0" presId="urn:microsoft.com/office/officeart/2005/8/layout/vList3"/>
    <dgm:cxn modelId="{02E63B96-9375-4670-9262-D5B2E010CA23}" type="presParOf" srcId="{A7424AE8-278F-4201-8F87-2FF3423E4325}" destId="{1C407B29-7B56-4024-B551-7704A5C43E07}" srcOrd="1" destOrd="0" presId="urn:microsoft.com/office/officeart/2005/8/layout/vList3"/>
    <dgm:cxn modelId="{9160D40B-D182-4E58-BB03-A6B045EC4AE7}" type="presParOf" srcId="{A7424AE8-278F-4201-8F87-2FF3423E4325}" destId="{F261CA5E-88FC-4575-AEEE-DCF7050845A3}" srcOrd="2" destOrd="0" presId="urn:microsoft.com/office/officeart/2005/8/layout/vList3"/>
    <dgm:cxn modelId="{345FA502-4630-4B8B-822A-EEF26E7D57F1}" type="presParOf" srcId="{F261CA5E-88FC-4575-AEEE-DCF7050845A3}" destId="{C389D372-3EA7-42BB-8B36-38C58099E595}" srcOrd="0" destOrd="0" presId="urn:microsoft.com/office/officeart/2005/8/layout/vList3"/>
    <dgm:cxn modelId="{9BA5F657-F144-48D4-A4C7-2C542F567F7D}" type="presParOf" srcId="{F261CA5E-88FC-4575-AEEE-DCF7050845A3}" destId="{112BCBE1-24ED-408C-A92C-7750DD9651A0}" srcOrd="1" destOrd="0" presId="urn:microsoft.com/office/officeart/2005/8/layout/vList3"/>
    <dgm:cxn modelId="{529C0FB6-D670-409A-9FB8-C4DE0D58CF76}" type="presParOf" srcId="{A7424AE8-278F-4201-8F87-2FF3423E4325}" destId="{FDABBBAA-6983-4B5C-898F-5538D75204F9}" srcOrd="3" destOrd="0" presId="urn:microsoft.com/office/officeart/2005/8/layout/vList3"/>
    <dgm:cxn modelId="{DDC331CB-FFA0-44B5-A8A6-8C746A361E33}" type="presParOf" srcId="{A7424AE8-278F-4201-8F87-2FF3423E4325}" destId="{EABAB956-5222-4EB3-AFC5-5DF3CEB167C7}" srcOrd="4" destOrd="0" presId="urn:microsoft.com/office/officeart/2005/8/layout/vList3"/>
    <dgm:cxn modelId="{D1DE9430-A3C1-4315-BAC1-A921E6BD3C1B}" type="presParOf" srcId="{EABAB956-5222-4EB3-AFC5-5DF3CEB167C7}" destId="{467270D9-0707-4069-9ABA-709C7EF57430}" srcOrd="0" destOrd="0" presId="urn:microsoft.com/office/officeart/2005/8/layout/vList3"/>
    <dgm:cxn modelId="{7EC9E0BD-8E90-4100-87DC-C63118A21588}" type="presParOf" srcId="{EABAB956-5222-4EB3-AFC5-5DF3CEB167C7}" destId="{C91A581B-8265-43D3-8B39-09C0314F7D30}" srcOrd="1" destOrd="0" presId="urn:microsoft.com/office/officeart/2005/8/layout/vList3"/>
  </dgm:cxnLst>
  <dgm:bg/>
  <dgm:whole/>
</dgm:dataModel>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BA516A-D588-46B1-9358-54C8A01E239F}" type="datetimeFigureOut">
              <a:rPr lang="es-ES" smtClean="0"/>
              <a:t>30/05/2009</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34B923-FFAA-4B0C-B945-08E6133CF9D8}" type="slidenum">
              <a:rPr lang="es-ES" smtClean="0"/>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9964169C-505B-4116-8F03-6E07C60746BB}" type="slidenum">
              <a:rPr lang="es-ES" smtClean="0"/>
              <a:pPr/>
              <a:t>6</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9964169C-505B-4116-8F03-6E07C60746BB}" type="slidenum">
              <a:rPr lang="es-ES" smtClean="0"/>
              <a:pPr/>
              <a:t>7</a:t>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Título"/>
          <p:cNvSpPr>
            <a:spLocks noGrp="1"/>
          </p:cNvSpPr>
          <p:nvPr>
            <p:ph type="ctrTitle"/>
          </p:nvPr>
        </p:nvSpPr>
        <p:spPr>
          <a:xfrm>
            <a:off x="381000" y="4853411"/>
            <a:ext cx="8458200" cy="1222375"/>
          </a:xfrm>
        </p:spPr>
        <p:txBody>
          <a:bodyPr anchor="t"/>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16" name="15 Marcador de fecha"/>
          <p:cNvSpPr>
            <a:spLocks noGrp="1"/>
          </p:cNvSpPr>
          <p:nvPr>
            <p:ph type="dt" sz="half" idx="10"/>
          </p:nvPr>
        </p:nvSpPr>
        <p:spPr/>
        <p:txBody>
          <a:bodyPr/>
          <a:lstStyle/>
          <a:p>
            <a:fld id="{7295A46D-6EF1-4F64-8BB3-BB33C0013472}" type="datetimeFigureOut">
              <a:rPr lang="es-ES" smtClean="0"/>
              <a:t>30/05/2009</a:t>
            </a:fld>
            <a:endParaRPr lang="es-ES"/>
          </a:p>
        </p:txBody>
      </p:sp>
      <p:sp>
        <p:nvSpPr>
          <p:cNvPr id="2" name="1 Marcador de pie de página"/>
          <p:cNvSpPr>
            <a:spLocks noGrp="1"/>
          </p:cNvSpPr>
          <p:nvPr>
            <p:ph type="ftr" sz="quarter" idx="11"/>
          </p:nvPr>
        </p:nvSpPr>
        <p:spPr/>
        <p:txBody>
          <a:bodyPr/>
          <a:lstStyle/>
          <a:p>
            <a:endParaRPr lang="es-ES"/>
          </a:p>
        </p:txBody>
      </p:sp>
      <p:sp>
        <p:nvSpPr>
          <p:cNvPr id="15" name="14 Marcador de número de diapositiva"/>
          <p:cNvSpPr>
            <a:spLocks noGrp="1"/>
          </p:cNvSpPr>
          <p:nvPr>
            <p:ph type="sldNum" sz="quarter" idx="12"/>
          </p:nvPr>
        </p:nvSpPr>
        <p:spPr>
          <a:xfrm>
            <a:off x="8229600" y="6473952"/>
            <a:ext cx="758952" cy="246888"/>
          </a:xfrm>
        </p:spPr>
        <p:txBody>
          <a:bodyPr/>
          <a:lstStyle/>
          <a:p>
            <a:fld id="{1143611E-A385-4819-A43F-A717329860BB}" type="slidenum">
              <a:rPr lang="es-ES" smtClean="0"/>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7295A46D-6EF1-4F64-8BB3-BB33C0013472}" type="datetimeFigureOut">
              <a:rPr lang="es-ES" smtClean="0"/>
              <a:t>30/05/2009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143611E-A385-4819-A43F-A717329860BB}" type="slidenum">
              <a:rPr lang="es-ES" smtClean="0"/>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549276"/>
            <a:ext cx="18288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549276"/>
            <a:ext cx="62484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7295A46D-6EF1-4F64-8BB3-BB33C0013472}" type="datetimeFigureOut">
              <a:rPr lang="es-ES" smtClean="0"/>
              <a:t>30/05/2009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143611E-A385-4819-A43F-A717329860BB}" type="slidenum">
              <a:rPr lang="es-ES" smtClean="0"/>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2" name="2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27" name="26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Marcador de fecha"/>
          <p:cNvSpPr>
            <a:spLocks noGrp="1"/>
          </p:cNvSpPr>
          <p:nvPr>
            <p:ph type="dt" sz="half" idx="10"/>
          </p:nvPr>
        </p:nvSpPr>
        <p:spPr/>
        <p:txBody>
          <a:bodyPr/>
          <a:lstStyle/>
          <a:p>
            <a:fld id="{7295A46D-6EF1-4F64-8BB3-BB33C0013472}" type="datetimeFigureOut">
              <a:rPr lang="es-ES" smtClean="0"/>
              <a:t>30/05/2009</a:t>
            </a:fld>
            <a:endParaRPr lang="es-ES"/>
          </a:p>
        </p:txBody>
      </p:sp>
      <p:sp>
        <p:nvSpPr>
          <p:cNvPr id="19" name="18 Marcador de pie de página"/>
          <p:cNvSpPr>
            <a:spLocks noGrp="1"/>
          </p:cNvSpPr>
          <p:nvPr>
            <p:ph type="ftr" sz="quarter" idx="11"/>
          </p:nvPr>
        </p:nvSpPr>
        <p:spPr>
          <a:xfrm>
            <a:off x="3581400" y="76200"/>
            <a:ext cx="2895600" cy="288925"/>
          </a:xfrm>
        </p:spPr>
        <p:txBody>
          <a:bodyPr/>
          <a:lstStyle/>
          <a:p>
            <a:endParaRPr lang="es-ES"/>
          </a:p>
        </p:txBody>
      </p:sp>
      <p:sp>
        <p:nvSpPr>
          <p:cNvPr id="16" name="15 Marcador de número de diapositiva"/>
          <p:cNvSpPr>
            <a:spLocks noGrp="1"/>
          </p:cNvSpPr>
          <p:nvPr>
            <p:ph type="sldNum" sz="quarter" idx="12"/>
          </p:nvPr>
        </p:nvSpPr>
        <p:spPr>
          <a:xfrm>
            <a:off x="8229600" y="6473952"/>
            <a:ext cx="758952" cy="246888"/>
          </a:xfrm>
        </p:spPr>
        <p:txBody>
          <a:bodyPr/>
          <a:lstStyle/>
          <a:p>
            <a:fld id="{1143611E-A385-4819-A43F-A717329860BB}" type="slidenum">
              <a:rPr lang="es-ES" smtClean="0"/>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3">
        <a:schemeClr val="bg2"/>
      </p:bgRef>
    </p:bg>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arcador de texto"/>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19" name="18 Marcador de fecha"/>
          <p:cNvSpPr>
            <a:spLocks noGrp="1"/>
          </p:cNvSpPr>
          <p:nvPr>
            <p:ph type="dt" sz="half" idx="10"/>
          </p:nvPr>
        </p:nvSpPr>
        <p:spPr/>
        <p:txBody>
          <a:bodyPr/>
          <a:lstStyle/>
          <a:p>
            <a:fld id="{7295A46D-6EF1-4F64-8BB3-BB33C0013472}" type="datetimeFigureOut">
              <a:rPr lang="es-ES" smtClean="0"/>
              <a:t>30/05/2009</a:t>
            </a:fld>
            <a:endParaRPr lang="es-ES"/>
          </a:p>
        </p:txBody>
      </p:sp>
      <p:sp>
        <p:nvSpPr>
          <p:cNvPr id="11" name="10 Marcador de pie de página"/>
          <p:cNvSpPr>
            <a:spLocks noGrp="1"/>
          </p:cNvSpPr>
          <p:nvPr>
            <p:ph type="ftr" sz="quarter" idx="11"/>
          </p:nvPr>
        </p:nvSpPr>
        <p:spPr/>
        <p:txBody>
          <a:bodyPr/>
          <a:lstStyle/>
          <a:p>
            <a:endParaRPr lang="es-ES"/>
          </a:p>
        </p:txBody>
      </p:sp>
      <p:sp>
        <p:nvSpPr>
          <p:cNvPr id="16" name="15 Marcador de número de diapositiva"/>
          <p:cNvSpPr>
            <a:spLocks noGrp="1"/>
          </p:cNvSpPr>
          <p:nvPr>
            <p:ph type="sldNum" sz="quarter" idx="12"/>
          </p:nvPr>
        </p:nvSpPr>
        <p:spPr/>
        <p:txBody>
          <a:bodyPr/>
          <a:lstStyle/>
          <a:p>
            <a:fld id="{1143611E-A385-4819-A43F-A717329860BB}" type="slidenum">
              <a:rPr lang="es-ES" smtClean="0"/>
              <a:t>‹Nº›</a:t>
            </a:fld>
            <a:endParaRPr lang="es-ES"/>
          </a:p>
        </p:txBody>
      </p:sp>
      <p:sp>
        <p:nvSpPr>
          <p:cNvPr id="8" name="7 Título"/>
          <p:cNvSpPr>
            <a:spLocks noGrp="1"/>
          </p:cNvSpPr>
          <p:nvPr>
            <p:ph type="title"/>
          </p:nvPr>
        </p:nvSpPr>
        <p:spPr>
          <a:xfrm>
            <a:off x="180475" y="2947085"/>
            <a:ext cx="8686800" cy="1184825"/>
          </a:xfrm>
        </p:spPr>
        <p:txBody>
          <a:bodyPr rtlCol="0" anchor="t"/>
          <a:lstStyle>
            <a:lvl1pPr algn="r">
              <a:defRPr/>
            </a:lvl1pPr>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0" name="19 Título"/>
          <p:cNvSpPr>
            <a:spLocks noGrp="1"/>
          </p:cNvSpPr>
          <p:nvPr>
            <p:ph type="title"/>
          </p:nvPr>
        </p:nvSpPr>
        <p:spPr>
          <a:xfrm>
            <a:off x="301752" y="457200"/>
            <a:ext cx="8686800" cy="841248"/>
          </a:xfrm>
        </p:spPr>
        <p:txBody>
          <a:bodyPr/>
          <a:lstStyle/>
          <a:p>
            <a:r>
              <a:rPr kumimoji="0" lang="es-ES" smtClean="0"/>
              <a:t>Haga clic para modificar el estilo de título del patrón</a:t>
            </a:r>
            <a:endParaRPr kumimoji="0" lang="en-US"/>
          </a:p>
        </p:txBody>
      </p:sp>
      <p:sp>
        <p:nvSpPr>
          <p:cNvPr id="14" name="13 Marcador de contenido"/>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1" name="20 Marcador de fecha"/>
          <p:cNvSpPr>
            <a:spLocks noGrp="1"/>
          </p:cNvSpPr>
          <p:nvPr>
            <p:ph type="dt" sz="half" idx="10"/>
          </p:nvPr>
        </p:nvSpPr>
        <p:spPr/>
        <p:txBody>
          <a:bodyPr/>
          <a:lstStyle/>
          <a:p>
            <a:fld id="{7295A46D-6EF1-4F64-8BB3-BB33C0013472}" type="datetimeFigureOut">
              <a:rPr lang="es-ES" smtClean="0"/>
              <a:t>30/05/2009</a:t>
            </a:fld>
            <a:endParaRPr lang="es-ES"/>
          </a:p>
        </p:txBody>
      </p:sp>
      <p:sp>
        <p:nvSpPr>
          <p:cNvPr id="10" name="9 Marcador de pie de página"/>
          <p:cNvSpPr>
            <a:spLocks noGrp="1"/>
          </p:cNvSpPr>
          <p:nvPr>
            <p:ph type="ftr" sz="quarter" idx="11"/>
          </p:nvPr>
        </p:nvSpPr>
        <p:spPr/>
        <p:txBody>
          <a:bodyPr/>
          <a:lstStyle/>
          <a:p>
            <a:endParaRPr lang="es-ES"/>
          </a:p>
        </p:txBody>
      </p:sp>
      <p:sp>
        <p:nvSpPr>
          <p:cNvPr id="31" name="30 Marcador de número de diapositiva"/>
          <p:cNvSpPr>
            <a:spLocks noGrp="1"/>
          </p:cNvSpPr>
          <p:nvPr>
            <p:ph type="sldNum" sz="quarter" idx="12"/>
          </p:nvPr>
        </p:nvSpPr>
        <p:spPr/>
        <p:txBody>
          <a:bodyPr/>
          <a:lstStyle/>
          <a:p>
            <a:fld id="{1143611E-A385-4819-A43F-A717329860BB}" type="slidenum">
              <a:rPr lang="es-ES" smtClean="0"/>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9" name="28 Título"/>
          <p:cNvSpPr>
            <a:spLocks noGrp="1"/>
          </p:cNvSpPr>
          <p:nvPr>
            <p:ph type="title"/>
          </p:nvPr>
        </p:nvSpPr>
        <p:spPr>
          <a:xfrm>
            <a:off x="304800" y="5410200"/>
            <a:ext cx="8610600" cy="882650"/>
          </a:xfrm>
        </p:spPr>
        <p:txBody>
          <a:bodyPr anchor="ctr"/>
          <a:lstStyle>
            <a:lvl1pPr>
              <a:defRPr/>
            </a:lvl1p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25" name="24 Marcador de texto"/>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8" name="27 Marcador de contenido"/>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0" name="9 Marcador de fecha"/>
          <p:cNvSpPr>
            <a:spLocks noGrp="1"/>
          </p:cNvSpPr>
          <p:nvPr>
            <p:ph type="dt" sz="half" idx="10"/>
          </p:nvPr>
        </p:nvSpPr>
        <p:spPr/>
        <p:txBody>
          <a:bodyPr/>
          <a:lstStyle/>
          <a:p>
            <a:fld id="{7295A46D-6EF1-4F64-8BB3-BB33C0013472}" type="datetimeFigureOut">
              <a:rPr lang="es-ES" smtClean="0"/>
              <a:t>30/05/2009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a:xfrm>
            <a:off x="8229600" y="6477000"/>
            <a:ext cx="762000" cy="246888"/>
          </a:xfrm>
        </p:spPr>
        <p:txBody>
          <a:bodyPr/>
          <a:lstStyle/>
          <a:p>
            <a:fld id="{1143611E-A385-4819-A43F-A717329860BB}" type="slidenum">
              <a:rPr lang="es-ES" smtClean="0"/>
              <a:t>‹Nº›</a:t>
            </a:fld>
            <a:endParaRPr lang="es-ES"/>
          </a:p>
        </p:txBody>
      </p:sp>
      <p:sp>
        <p:nvSpPr>
          <p:cNvPr id="11" name="10 Conector recto"/>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0" name="29 Título"/>
          <p:cNvSpPr>
            <a:spLocks noGrp="1"/>
          </p:cNvSpPr>
          <p:nvPr>
            <p:ph type="title"/>
          </p:nvPr>
        </p:nvSpPr>
        <p:spPr>
          <a:xfrm>
            <a:off x="301752" y="457200"/>
            <a:ext cx="8686800" cy="841248"/>
          </a:xfrm>
        </p:spPr>
        <p:txBody>
          <a:bodyPr/>
          <a:lstStyle/>
          <a:p>
            <a:r>
              <a:rPr kumimoji="0" lang="es-ES" smtClean="0"/>
              <a:t>Haga clic para modificar el estilo de título del patrón</a:t>
            </a:r>
            <a:endParaRPr kumimoji="0" lang="en-US"/>
          </a:p>
        </p:txBody>
      </p:sp>
      <p:sp>
        <p:nvSpPr>
          <p:cNvPr id="12" name="11 Marcador de fecha"/>
          <p:cNvSpPr>
            <a:spLocks noGrp="1"/>
          </p:cNvSpPr>
          <p:nvPr>
            <p:ph type="dt" sz="half" idx="10"/>
          </p:nvPr>
        </p:nvSpPr>
        <p:spPr/>
        <p:txBody>
          <a:bodyPr/>
          <a:lstStyle/>
          <a:p>
            <a:fld id="{7295A46D-6EF1-4F64-8BB3-BB33C0013472}" type="datetimeFigureOut">
              <a:rPr lang="es-ES" smtClean="0"/>
              <a:t>30/05/2009</a:t>
            </a:fld>
            <a:endParaRPr lang="es-ES"/>
          </a:p>
        </p:txBody>
      </p:sp>
      <p:sp>
        <p:nvSpPr>
          <p:cNvPr id="21" name="20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143611E-A385-4819-A43F-A717329860BB}" type="slidenum">
              <a:rPr lang="es-ES" smtClean="0"/>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p>
            <a:fld id="{7295A46D-6EF1-4F64-8BB3-BB33C0013472}" type="datetimeFigureOut">
              <a:rPr lang="es-ES" smtClean="0"/>
              <a:t>30/05/2009</a:t>
            </a:fld>
            <a:endParaRPr lang="es-ES"/>
          </a:p>
        </p:txBody>
      </p:sp>
      <p:sp>
        <p:nvSpPr>
          <p:cNvPr id="24" name="23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143611E-A385-4819-A43F-A717329860BB}" type="slidenum">
              <a:rPr lang="es-ES" smtClean="0"/>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7 Conector recto"/>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Título"/>
          <p:cNvSpPr>
            <a:spLocks noGrp="1"/>
          </p:cNvSpPr>
          <p:nvPr>
            <p:ph type="title"/>
          </p:nvPr>
        </p:nvSpPr>
        <p:spPr>
          <a:xfrm>
            <a:off x="457200" y="5486400"/>
            <a:ext cx="8458200" cy="520700"/>
          </a:xfrm>
        </p:spPr>
        <p:txBody>
          <a:bodyPr anchor="ctr"/>
          <a:lstStyle>
            <a:lvl1pPr algn="l">
              <a:buNone/>
              <a:defRPr sz="2000" b="1"/>
            </a:lvl1pPr>
          </a:lstStyle>
          <a:p>
            <a:r>
              <a:rPr kumimoji="0" lang="es-ES" smtClean="0"/>
              <a:t>Haga clic para modificar el estilo de título del patrón</a:t>
            </a:r>
            <a:endParaRPr kumimoji="0" lang="en-US"/>
          </a:p>
        </p:txBody>
      </p:sp>
      <p:sp>
        <p:nvSpPr>
          <p:cNvPr id="26" name="25 Marcador de texto"/>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14" name="13 Marcador de contenido"/>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Marcador de fecha"/>
          <p:cNvSpPr>
            <a:spLocks noGrp="1"/>
          </p:cNvSpPr>
          <p:nvPr>
            <p:ph type="dt" sz="half" idx="10"/>
          </p:nvPr>
        </p:nvSpPr>
        <p:spPr/>
        <p:txBody>
          <a:bodyPr/>
          <a:lstStyle/>
          <a:p>
            <a:fld id="{7295A46D-6EF1-4F64-8BB3-BB33C0013472}" type="datetimeFigureOut">
              <a:rPr lang="es-ES" smtClean="0"/>
              <a:t>30/05/2009</a:t>
            </a:fld>
            <a:endParaRPr lang="es-ES"/>
          </a:p>
        </p:txBody>
      </p:sp>
      <p:sp>
        <p:nvSpPr>
          <p:cNvPr id="29" name="28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143611E-A385-4819-A43F-A717329860BB}" type="slidenum">
              <a:rPr lang="es-ES" smtClean="0"/>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3" name="12 Marcador de posición de imagen"/>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s-ES" smtClean="0"/>
              <a:t>Haga clic en el icono para agregar una imagen</a:t>
            </a:r>
            <a:endParaRPr kumimoji="0" lang="en-US" dirty="0"/>
          </a:p>
        </p:txBody>
      </p:sp>
      <p:sp>
        <p:nvSpPr>
          <p:cNvPr id="7" name="6 Marcador de fecha"/>
          <p:cNvSpPr>
            <a:spLocks noGrp="1"/>
          </p:cNvSpPr>
          <p:nvPr>
            <p:ph type="dt" sz="half" idx="10"/>
          </p:nvPr>
        </p:nvSpPr>
        <p:spPr/>
        <p:txBody>
          <a:bodyPr/>
          <a:lstStyle/>
          <a:p>
            <a:fld id="{7295A46D-6EF1-4F64-8BB3-BB33C0013472}" type="datetimeFigureOut">
              <a:rPr lang="es-ES" smtClean="0"/>
              <a:t>30/05/2009</a:t>
            </a:fld>
            <a:endParaRPr lang="es-ES"/>
          </a:p>
        </p:txBody>
      </p:sp>
      <p:sp>
        <p:nvSpPr>
          <p:cNvPr id="5" name="4 Marcador de pie de página"/>
          <p:cNvSpPr>
            <a:spLocks noGrp="1"/>
          </p:cNvSpPr>
          <p:nvPr>
            <p:ph type="ftr" sz="quarter" idx="11"/>
          </p:nvPr>
        </p:nvSpPr>
        <p:spPr/>
        <p:txBody>
          <a:bodyPr/>
          <a:lstStyle/>
          <a:p>
            <a:endParaRPr lang="es-ES"/>
          </a:p>
        </p:txBody>
      </p:sp>
      <p:sp>
        <p:nvSpPr>
          <p:cNvPr id="31" name="30 Marcador de número de diapositiva"/>
          <p:cNvSpPr>
            <a:spLocks noGrp="1"/>
          </p:cNvSpPr>
          <p:nvPr>
            <p:ph type="sldNum" sz="quarter" idx="12"/>
          </p:nvPr>
        </p:nvSpPr>
        <p:spPr/>
        <p:txBody>
          <a:bodyPr/>
          <a:lstStyle/>
          <a:p>
            <a:fld id="{1143611E-A385-4819-A43F-A717329860BB}" type="slidenum">
              <a:rPr lang="es-ES" smtClean="0"/>
              <a:t>‹Nº›</a:t>
            </a:fld>
            <a:endParaRPr lang="es-ES"/>
          </a:p>
        </p:txBody>
      </p:sp>
      <p:sp>
        <p:nvSpPr>
          <p:cNvPr id="17" name="16 Título"/>
          <p:cNvSpPr>
            <a:spLocks noGrp="1"/>
          </p:cNvSpPr>
          <p:nvPr>
            <p:ph type="title"/>
          </p:nvPr>
        </p:nvSpPr>
        <p:spPr>
          <a:xfrm>
            <a:off x="381000" y="4993760"/>
            <a:ext cx="5867400" cy="522288"/>
          </a:xfrm>
        </p:spPr>
        <p:txBody>
          <a:bodyPr anchor="ctr"/>
          <a:lstStyle>
            <a:lvl1pPr algn="l">
              <a:buNone/>
              <a:defRPr sz="2000" b="1"/>
            </a:lvl1pPr>
          </a:lstStyle>
          <a:p>
            <a:r>
              <a:rPr kumimoji="0" lang="es-ES" smtClean="0"/>
              <a:t>Haga clic para modificar el estilo de título del patrón</a:t>
            </a:r>
            <a:endParaRPr kumimoji="0" lang="en-US"/>
          </a:p>
        </p:txBody>
      </p:sp>
      <p:sp>
        <p:nvSpPr>
          <p:cNvPr id="26" name="25 Marcador de texto"/>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arcador de texto"/>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1" name="10 Marcador de fecha"/>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7295A46D-6EF1-4F64-8BB3-BB33C0013472}" type="datetimeFigureOut">
              <a:rPr lang="es-ES" smtClean="0"/>
              <a:t>30/05/2009</a:t>
            </a:fld>
            <a:endParaRPr lang="es-ES"/>
          </a:p>
        </p:txBody>
      </p:sp>
      <p:sp>
        <p:nvSpPr>
          <p:cNvPr id="28" name="27 Marcador de pie de página"/>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s-ES"/>
          </a:p>
        </p:txBody>
      </p:sp>
      <p:sp>
        <p:nvSpPr>
          <p:cNvPr id="5" name="4 Marcador de número de diapositiva"/>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143611E-A385-4819-A43F-A717329860BB}" type="slidenum">
              <a:rPr lang="es-ES" smtClean="0"/>
              <a:t>‹Nº›</a:t>
            </a:fld>
            <a:endParaRPr lang="es-ES"/>
          </a:p>
        </p:txBody>
      </p:sp>
      <p:sp>
        <p:nvSpPr>
          <p:cNvPr id="10" name="9 Marcador de título"/>
          <p:cNvSpPr>
            <a:spLocks noGrp="1"/>
          </p:cNvSpPr>
          <p:nvPr>
            <p:ph type="title"/>
          </p:nvPr>
        </p:nvSpPr>
        <p:spPr>
          <a:xfrm>
            <a:off x="304800" y="457200"/>
            <a:ext cx="8686800" cy="838200"/>
          </a:xfrm>
          <a:prstGeom prst="rect">
            <a:avLst/>
          </a:prstGeom>
        </p:spPr>
        <p:txBody>
          <a:bodyPr vert="horz" anchor="ctr">
            <a:normAutofit/>
          </a:bodyPr>
          <a:lstStyle/>
          <a:p>
            <a:r>
              <a:rPr kumimoji="0" lang="es-ES" smtClean="0"/>
              <a:t>Haga clic para modificar el estilo de título del patrón</a:t>
            </a:r>
            <a:endParaRPr kumimoji="0" lang="en-US"/>
          </a:p>
        </p:txBody>
      </p:sp>
      <p:sp>
        <p:nvSpPr>
          <p:cNvPr id="9" name="8 Conector recto"/>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Conector recto"/>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openxmlformats.org/officeDocument/2006/relationships/slide" Target="slide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openxmlformats.org/officeDocument/2006/relationships/slide" Target="slide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ES" dirty="0" smtClean="0"/>
              <a:t>Outsourcing</a:t>
            </a:r>
            <a:br>
              <a:rPr lang="es-ES" dirty="0" smtClean="0"/>
            </a:b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1</a:t>
            </a:fld>
            <a:endParaRPr lang="es-ES"/>
          </a:p>
        </p:txBody>
      </p:sp>
      <p:sp>
        <p:nvSpPr>
          <p:cNvPr id="4" name="3 CuadroTexto"/>
          <p:cNvSpPr txBox="1"/>
          <p:nvPr/>
        </p:nvSpPr>
        <p:spPr>
          <a:xfrm>
            <a:off x="1000100" y="1214422"/>
            <a:ext cx="7643866" cy="923330"/>
          </a:xfrm>
          <a:prstGeom prst="rect">
            <a:avLst/>
          </a:prstGeom>
          <a:noFill/>
        </p:spPr>
        <p:txBody>
          <a:bodyPr wrap="square" rtlCol="0">
            <a:spAutoFit/>
          </a:bodyPr>
          <a:lstStyle/>
          <a:p>
            <a:r>
              <a:rPr lang="es-ES" dirty="0" smtClean="0"/>
              <a:t>Los servicios de subcontratación principales de los que dispone la empresa son:</a:t>
            </a:r>
          </a:p>
          <a:p>
            <a:endParaRPr lang="es-ES" dirty="0"/>
          </a:p>
        </p:txBody>
      </p:sp>
      <p:graphicFrame>
        <p:nvGraphicFramePr>
          <p:cNvPr id="5" name="4 Diagrama"/>
          <p:cNvGraphicFramePr/>
          <p:nvPr/>
        </p:nvGraphicFramePr>
        <p:xfrm>
          <a:off x="1785918" y="2214554"/>
          <a:ext cx="5762644" cy="3389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Botón de acción: Comienzo">
            <a:hlinkClick r:id="rId6" action="ppaction://hlinksldjump" highlightClick="1"/>
          </p:cNvPr>
          <p:cNvSpPr/>
          <p:nvPr/>
        </p:nvSpPr>
        <p:spPr>
          <a:xfrm>
            <a:off x="8001024" y="6072206"/>
            <a:ext cx="571504" cy="500066"/>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Análisis de la cultura</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2</a:t>
            </a:fld>
            <a:endParaRPr lang="es-ES"/>
          </a:p>
        </p:txBody>
      </p:sp>
      <p:sp>
        <p:nvSpPr>
          <p:cNvPr id="4" name="3 CuadroTexto"/>
          <p:cNvSpPr txBox="1"/>
          <p:nvPr/>
        </p:nvSpPr>
        <p:spPr>
          <a:xfrm>
            <a:off x="428596" y="1785926"/>
            <a:ext cx="8072462" cy="3693319"/>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rtlCol="0">
            <a:spAutoFit/>
            <a:scene3d>
              <a:camera prst="orthographicFront"/>
              <a:lightRig rig="threePt" dir="t"/>
            </a:scene3d>
            <a:sp3d extrusionH="57150">
              <a:bevelT w="57150" h="38100" prst="hardEdge"/>
            </a:sp3d>
          </a:bodyPr>
          <a:lstStyle/>
          <a:p>
            <a:pPr>
              <a:buClr>
                <a:srgbClr val="FF6600"/>
              </a:buClr>
              <a:buFont typeface="Franklin Gothic Book" pitchFamily="34" charset="0"/>
              <a:buChar char="▲"/>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Esta empresa establece un contexto flexible pero cerrado al entorno. </a:t>
            </a:r>
          </a:p>
          <a:p>
            <a:pPr>
              <a:buClr>
                <a:srgbClr val="FF6600"/>
              </a:buClr>
              <a:buFont typeface="Franklin Gothic Book" pitchFamily="34" charset="0"/>
              <a:buChar char="▲"/>
            </a:pPr>
            <a:endPar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buClr>
                <a:srgbClr val="FF6600"/>
              </a:buClr>
              <a:buFont typeface="Franklin Gothic Book" pitchFamily="34" charset="0"/>
              <a:buChar char="▲"/>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Su contexto cultural se corresponde con bajos niveles de codificación y poca difusión de la información. </a:t>
            </a:r>
          </a:p>
          <a:p>
            <a:pPr>
              <a:buClr>
                <a:srgbClr val="FF6600"/>
              </a:buClr>
              <a:buFont typeface="Franklin Gothic Book" pitchFamily="34" charset="0"/>
              <a:buChar char="▲"/>
            </a:pPr>
            <a:endPar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buClr>
                <a:srgbClr val="FF6600"/>
              </a:buClr>
              <a:buFont typeface="Franklin Gothic Book" pitchFamily="34" charset="0"/>
              <a:buChar char="▲"/>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Presenta una autoridad carismática formada por miembros de confianza. </a:t>
            </a:r>
          </a:p>
          <a:p>
            <a:pPr>
              <a:buClr>
                <a:srgbClr val="FF6600"/>
              </a:buClr>
              <a:buFont typeface="Franklin Gothic Book" pitchFamily="34" charset="0"/>
              <a:buChar char="▲"/>
            </a:pPr>
            <a:endPar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buClr>
                <a:srgbClr val="FF6600"/>
              </a:buClr>
              <a:buFont typeface="Franklin Gothic Book" pitchFamily="34" charset="0"/>
              <a:buChar char="▲"/>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Funciona con empatía y buenas relaciones con la gente. </a:t>
            </a:r>
          </a:p>
          <a:p>
            <a:pPr>
              <a:buClr>
                <a:srgbClr val="FF6600"/>
              </a:buClr>
              <a:buFont typeface="Franklin Gothic Book" pitchFamily="34" charset="0"/>
              <a:buChar char="▲"/>
            </a:pPr>
            <a:endPar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buClr>
                <a:srgbClr val="FF6600"/>
              </a:buClr>
              <a:buFont typeface="Franklin Gothic Book" pitchFamily="34" charset="0"/>
              <a:buChar char="▲"/>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Los subordinados presentan lealtad, inventiva y confianza. </a:t>
            </a:r>
          </a:p>
          <a:p>
            <a:pPr>
              <a:buClr>
                <a:srgbClr val="FF6600"/>
              </a:buClr>
              <a:buFont typeface="Franklin Gothic Book" pitchFamily="34" charset="0"/>
              <a:buChar char="▲"/>
            </a:pPr>
            <a:endPar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buClr>
                <a:srgbClr val="FF6600"/>
              </a:buClr>
              <a:buFont typeface="Franklin Gothic Book" pitchFamily="34" charset="0"/>
              <a:buChar char="▲"/>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Con estas características podemos decir que el tipo de cultura representado es </a:t>
            </a:r>
            <a:r>
              <a:rPr lang="es-ES" b="1" i="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FEUDOS</a:t>
            </a: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endParaRPr lang="es-E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4 Botón de acción: Hacia atrás o Anterior">
            <a:hlinkClick r:id="rId2" action="ppaction://hlinksldjump" highlightClick="1"/>
          </p:cNvPr>
          <p:cNvSpPr/>
          <p:nvPr/>
        </p:nvSpPr>
        <p:spPr>
          <a:xfrm>
            <a:off x="7500958" y="5929330"/>
            <a:ext cx="500066" cy="42862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P5120070.JPG"/>
          <p:cNvPicPr>
            <a:picLocks noChangeAspect="1"/>
          </p:cNvPicPr>
          <p:nvPr/>
        </p:nvPicPr>
        <p:blipFill>
          <a:blip r:embed="rId2" cstate="print">
            <a:lum bright="28000"/>
          </a:blip>
          <a:stretch>
            <a:fillRect/>
          </a:stretch>
        </p:blipFill>
        <p:spPr>
          <a:xfrm>
            <a:off x="5715008" y="0"/>
            <a:ext cx="3286148" cy="2912722"/>
          </a:xfrm>
          <a:prstGeom prst="rect">
            <a:avLst/>
          </a:prstGeom>
        </p:spPr>
      </p:pic>
      <p:sp>
        <p:nvSpPr>
          <p:cNvPr id="2" name="1 Título"/>
          <p:cNvSpPr>
            <a:spLocks noGrp="1"/>
          </p:cNvSpPr>
          <p:nvPr>
            <p:ph type="title"/>
          </p:nvPr>
        </p:nvSpPr>
        <p:spPr/>
        <p:txBody>
          <a:bodyPr/>
          <a:lstStyle/>
          <a:p>
            <a:pPr algn="ctr"/>
            <a:r>
              <a:rPr lang="es-ES" dirty="0" smtClean="0"/>
              <a:t>ANALISIS POLITICO</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3</a:t>
            </a:fld>
            <a:endParaRPr lang="es-ES"/>
          </a:p>
        </p:txBody>
      </p:sp>
      <p:sp>
        <p:nvSpPr>
          <p:cNvPr id="4" name="3 CuadroTexto"/>
          <p:cNvSpPr txBox="1"/>
          <p:nvPr/>
        </p:nvSpPr>
        <p:spPr>
          <a:xfrm>
            <a:off x="928662" y="2285992"/>
            <a:ext cx="6643734" cy="2308324"/>
          </a:xfrm>
          <a:prstGeom prst="rect">
            <a:avLst/>
          </a:prstGeom>
          <a:noFill/>
        </p:spPr>
        <p:txBody>
          <a:bodyPr wrap="square" rtlCol="0">
            <a:spAutoFit/>
          </a:bodyPr>
          <a:lstStyle/>
          <a:p>
            <a:pPr>
              <a:buFont typeface="Wingdings 2" pitchFamily="18" charset="2"/>
              <a:buChar char=""/>
            </a:pPr>
            <a:r>
              <a:rPr lang="es-ES" dirty="0" smtClean="0"/>
              <a:t> sociedad limitada</a:t>
            </a:r>
          </a:p>
          <a:p>
            <a:pPr>
              <a:buFont typeface="Wingdings 2" pitchFamily="18" charset="2"/>
              <a:buChar char=""/>
            </a:pPr>
            <a:r>
              <a:rPr lang="es-ES" dirty="0" smtClean="0"/>
              <a:t>Socio único</a:t>
            </a:r>
          </a:p>
          <a:p>
            <a:pPr>
              <a:buFont typeface="Wingdings 2" pitchFamily="18" charset="2"/>
              <a:buChar char=""/>
            </a:pPr>
            <a:r>
              <a:rPr lang="es-ES" dirty="0" smtClean="0"/>
              <a:t>Gobierno personalista</a:t>
            </a:r>
          </a:p>
          <a:p>
            <a:pPr>
              <a:buFont typeface="Wingdings 2" pitchFamily="18" charset="2"/>
              <a:buChar char=""/>
            </a:pPr>
            <a:r>
              <a:rPr lang="es-ES" dirty="0" smtClean="0"/>
              <a:t>Fundador y mayor inversor:  </a:t>
            </a:r>
            <a:r>
              <a:rPr lang="es-ES" i="1" u="sng" dirty="0" smtClean="0">
                <a:solidFill>
                  <a:srgbClr val="002060"/>
                </a:solidFill>
                <a:effectLst>
                  <a:outerShdw blurRad="38100" dist="38100" dir="2700000" algn="tl">
                    <a:srgbClr val="000000">
                      <a:alpha val="43137"/>
                    </a:srgbClr>
                  </a:outerShdw>
                </a:effectLst>
              </a:rPr>
              <a:t>ALFONSO GARCIA SAIZ</a:t>
            </a:r>
          </a:p>
          <a:p>
            <a:pPr>
              <a:buFont typeface="Wingdings 2" pitchFamily="18" charset="2"/>
              <a:buChar char=""/>
            </a:pPr>
            <a:r>
              <a:rPr lang="es-ES" dirty="0" smtClean="0"/>
              <a:t>Socios equitativos y secundarios:</a:t>
            </a:r>
          </a:p>
          <a:p>
            <a:pPr algn="ctr">
              <a:buFont typeface="Arial" pitchFamily="34" charset="0"/>
              <a:buChar char="•"/>
            </a:pPr>
            <a:r>
              <a:rPr lang="es-ES" dirty="0" smtClean="0"/>
              <a:t> </a:t>
            </a:r>
            <a:r>
              <a:rPr lang="es-ES" i="1" u="sng" dirty="0" smtClean="0">
                <a:solidFill>
                  <a:srgbClr val="002060"/>
                </a:solidFill>
                <a:effectLst>
                  <a:outerShdw blurRad="38100" dist="38100" dir="2700000" algn="tl">
                    <a:srgbClr val="000000">
                      <a:alpha val="43137"/>
                    </a:srgbClr>
                  </a:outerShdw>
                </a:effectLst>
              </a:rPr>
              <a:t>DOROTEO GARCIA CRESPO</a:t>
            </a:r>
          </a:p>
          <a:p>
            <a:pPr algn="ctr">
              <a:buFont typeface="Arial" pitchFamily="34" charset="0"/>
              <a:buChar char="•"/>
            </a:pPr>
            <a:r>
              <a:rPr lang="es-ES" i="1" u="sng" dirty="0" smtClean="0">
                <a:solidFill>
                  <a:srgbClr val="002060"/>
                </a:solidFill>
                <a:effectLst>
                  <a:outerShdw blurRad="38100" dist="38100" dir="2700000" algn="tl">
                    <a:srgbClr val="000000">
                      <a:alpha val="43137"/>
                    </a:srgbClr>
                  </a:outerShdw>
                </a:effectLst>
              </a:rPr>
              <a:t>MANUEL ANGEL GARCIA CRESPO </a:t>
            </a:r>
          </a:p>
          <a:p>
            <a:endParaRPr lang="es-E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ANALISIS POLITICO</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4</a:t>
            </a:fld>
            <a:endParaRPr lang="es-ES"/>
          </a:p>
        </p:txBody>
      </p:sp>
      <p:graphicFrame>
        <p:nvGraphicFramePr>
          <p:cNvPr id="4" name="3 Tabla"/>
          <p:cNvGraphicFramePr>
            <a:graphicFrameLocks noGrp="1"/>
          </p:cNvGraphicFramePr>
          <p:nvPr/>
        </p:nvGraphicFramePr>
        <p:xfrm>
          <a:off x="285720" y="1785926"/>
          <a:ext cx="8476909" cy="4714908"/>
        </p:xfrm>
        <a:graphic>
          <a:graphicData uri="http://schemas.openxmlformats.org/drawingml/2006/table">
            <a:tbl>
              <a:tblPr firstRow="1" bandRow="1">
                <a:effectLst>
                  <a:innerShdw blurRad="63500" dist="50800" dir="2700000">
                    <a:prstClr val="black">
                      <a:alpha val="50000"/>
                    </a:prstClr>
                  </a:innerShdw>
                </a:effectLst>
                <a:tableStyleId>{5C22544A-7EE6-4342-B048-85BDC9FD1C3A}</a:tableStyleId>
              </a:tblPr>
              <a:tblGrid>
                <a:gridCol w="3285205"/>
                <a:gridCol w="2094042"/>
                <a:gridCol w="1548831"/>
                <a:gridCol w="1548831"/>
              </a:tblGrid>
              <a:tr h="1125235">
                <a:tc>
                  <a:txBody>
                    <a:bodyPr/>
                    <a:lstStyle/>
                    <a:p>
                      <a:pPr algn="ctr"/>
                      <a:r>
                        <a:rPr lang="es-ES" dirty="0" smtClean="0"/>
                        <a:t>Razón</a:t>
                      </a:r>
                      <a:r>
                        <a:rPr lang="es-ES" baseline="0" dirty="0" smtClean="0"/>
                        <a:t> social</a:t>
                      </a:r>
                      <a:endParaRPr lang="es-ES" dirty="0"/>
                    </a:p>
                  </a:txBody>
                  <a:tcPr>
                    <a:cell3D prstMaterial="dkEdge">
                      <a:bevel/>
                      <a:lightRig rig="flood" dir="t"/>
                    </a:cell3D>
                  </a:tcPr>
                </a:tc>
                <a:tc>
                  <a:txBody>
                    <a:bodyPr/>
                    <a:lstStyle/>
                    <a:p>
                      <a:pPr algn="ctr"/>
                      <a:r>
                        <a:rPr lang="es-ES" dirty="0" smtClean="0"/>
                        <a:t>%</a:t>
                      </a:r>
                      <a:endParaRPr lang="es-ES" dirty="0"/>
                    </a:p>
                  </a:txBody>
                  <a:tcPr>
                    <a:cell3D prstMaterial="dkEdge">
                      <a:bevel/>
                      <a:lightRig rig="flood" dir="t"/>
                    </a:cell3D>
                  </a:tcPr>
                </a:tc>
                <a:tc>
                  <a:txBody>
                    <a:bodyPr/>
                    <a:lstStyle/>
                    <a:p>
                      <a:pPr algn="ctr"/>
                      <a:r>
                        <a:rPr lang="es-ES" dirty="0" smtClean="0"/>
                        <a:t>fuente</a:t>
                      </a:r>
                      <a:endParaRPr lang="es-ES" dirty="0"/>
                    </a:p>
                  </a:txBody>
                  <a:tcPr>
                    <a:cell3D prstMaterial="dkEdge">
                      <a:bevel/>
                      <a:lightRig rig="flood" dir="t"/>
                    </a:cell3D>
                  </a:tcPr>
                </a:tc>
                <a:tc>
                  <a:txBody>
                    <a:bodyPr/>
                    <a:lstStyle/>
                    <a:p>
                      <a:pPr algn="ctr"/>
                      <a:r>
                        <a:rPr lang="es-ES" dirty="0" smtClean="0"/>
                        <a:t>Fecha</a:t>
                      </a:r>
                      <a:r>
                        <a:rPr lang="es-ES" baseline="0" dirty="0" smtClean="0"/>
                        <a:t> </a:t>
                      </a:r>
                      <a:r>
                        <a:rPr lang="es-ES" baseline="0" dirty="0" err="1" smtClean="0"/>
                        <a:t>inf</a:t>
                      </a:r>
                      <a:r>
                        <a:rPr lang="es-ES" baseline="0" dirty="0" smtClean="0"/>
                        <a:t>.</a:t>
                      </a:r>
                      <a:endParaRPr lang="es-ES" dirty="0"/>
                    </a:p>
                  </a:txBody>
                  <a:tcPr>
                    <a:cell3D prstMaterial="dkEdge">
                      <a:bevel/>
                      <a:lightRig rig="flood" dir="t"/>
                    </a:cell3D>
                  </a:tcPr>
                </a:tc>
              </a:tr>
              <a:tr h="663734">
                <a:tc>
                  <a:txBody>
                    <a:bodyPr/>
                    <a:lstStyle/>
                    <a:p>
                      <a:pPr algn="ctr"/>
                      <a:r>
                        <a:rPr lang="es-ES" dirty="0" smtClean="0"/>
                        <a:t>GARCIA SAIZ, ALFONSO</a:t>
                      </a:r>
                    </a:p>
                  </a:txBody>
                  <a:tcPr/>
                </a:tc>
                <a:tc>
                  <a:txBody>
                    <a:bodyPr/>
                    <a:lstStyle/>
                    <a:p>
                      <a:pPr algn="ctr"/>
                      <a:r>
                        <a:rPr lang="es-ES" dirty="0" smtClean="0"/>
                        <a:t>66.66%</a:t>
                      </a:r>
                      <a:endParaRPr lang="es-ES" dirty="0"/>
                    </a:p>
                  </a:txBody>
                  <a:tcPr/>
                </a:tc>
                <a:tc>
                  <a:txBody>
                    <a:bodyPr/>
                    <a:lstStyle/>
                    <a:p>
                      <a:pPr algn="ctr"/>
                      <a:r>
                        <a:rPr lang="es-ES" dirty="0" smtClean="0"/>
                        <a:t>F propias</a:t>
                      </a:r>
                      <a:endParaRPr lang="es-ES" dirty="0"/>
                    </a:p>
                  </a:txBody>
                  <a:tcPr/>
                </a:tc>
                <a:tc>
                  <a:txBody>
                    <a:bodyPr/>
                    <a:lstStyle/>
                    <a:p>
                      <a:pPr algn="ctr"/>
                      <a:r>
                        <a:rPr lang="es-ES" dirty="0" smtClean="0"/>
                        <a:t>03/04/08</a:t>
                      </a:r>
                      <a:endParaRPr lang="es-ES" dirty="0"/>
                    </a:p>
                  </a:txBody>
                  <a:tcPr/>
                </a:tc>
              </a:tr>
              <a:tr h="1653791">
                <a:tc>
                  <a:txBody>
                    <a:bodyPr/>
                    <a:lstStyle/>
                    <a:p>
                      <a:pPr algn="ctr"/>
                      <a:endParaRPr lang="es-ES" dirty="0" smtClean="0"/>
                    </a:p>
                    <a:p>
                      <a:pPr algn="ctr"/>
                      <a:r>
                        <a:rPr lang="es-ES" dirty="0" smtClean="0"/>
                        <a:t>GARCIA CRESPO MANUEL ANGEL</a:t>
                      </a:r>
                      <a:endParaRPr lang="es-ES" dirty="0"/>
                    </a:p>
                  </a:txBody>
                  <a:tcPr/>
                </a:tc>
                <a:tc>
                  <a:txBody>
                    <a:bodyPr/>
                    <a:lstStyle/>
                    <a:p>
                      <a:pPr algn="ctr"/>
                      <a:endParaRPr lang="es-ES" dirty="0" smtClean="0"/>
                    </a:p>
                    <a:p>
                      <a:pPr algn="ctr"/>
                      <a:r>
                        <a:rPr lang="es-ES" dirty="0" smtClean="0"/>
                        <a:t>16.66%</a:t>
                      </a:r>
                      <a:endParaRPr lang="es-E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ES"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s-ES" dirty="0" smtClean="0"/>
                        <a:t>F propias</a:t>
                      </a:r>
                    </a:p>
                    <a:p>
                      <a:pPr algn="ctr"/>
                      <a:endParaRPr lang="es-E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ES"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s-ES" dirty="0" smtClean="0"/>
                        <a:t>03/04/08</a:t>
                      </a:r>
                    </a:p>
                    <a:p>
                      <a:pPr algn="ctr"/>
                      <a:endParaRPr lang="es-ES" dirty="0"/>
                    </a:p>
                  </a:txBody>
                  <a:tcPr/>
                </a:tc>
              </a:tr>
              <a:tr h="1272148">
                <a:tc>
                  <a:txBody>
                    <a:bodyPr/>
                    <a:lstStyle/>
                    <a:p>
                      <a:pPr algn="ctr"/>
                      <a:r>
                        <a:rPr lang="es-ES" dirty="0" smtClean="0"/>
                        <a:t>GARCIA CRESPO, DOROTEO</a:t>
                      </a:r>
                      <a:endParaRPr lang="es-ES" dirty="0"/>
                    </a:p>
                  </a:txBody>
                  <a:tcPr/>
                </a:tc>
                <a:tc>
                  <a:txBody>
                    <a:bodyPr/>
                    <a:lstStyle/>
                    <a:p>
                      <a:pPr algn="ctr"/>
                      <a:r>
                        <a:rPr lang="es-ES" dirty="0" smtClean="0"/>
                        <a:t>16.66%</a:t>
                      </a:r>
                      <a:endParaRPr lang="es-E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dirty="0" smtClean="0"/>
                        <a:t>F propias</a:t>
                      </a:r>
                    </a:p>
                    <a:p>
                      <a:pPr algn="ctr"/>
                      <a:endParaRPr lang="es-E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dirty="0" smtClean="0"/>
                        <a:t>03/04/08</a:t>
                      </a:r>
                    </a:p>
                    <a:p>
                      <a:pPr algn="ctr"/>
                      <a:endParaRPr lang="es-ES" dirty="0"/>
                    </a:p>
                  </a:txBody>
                  <a:tcPr/>
                </a:tc>
              </a:tr>
            </a:tbl>
          </a:graphicData>
        </a:graphic>
      </p:graphicFrame>
      <p:sp>
        <p:nvSpPr>
          <p:cNvPr id="6" name="5 CuadroTexto"/>
          <p:cNvSpPr txBox="1"/>
          <p:nvPr/>
        </p:nvSpPr>
        <p:spPr>
          <a:xfrm>
            <a:off x="214282" y="1214422"/>
            <a:ext cx="1928826" cy="369332"/>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s-ES" b="1" dirty="0" smtClean="0">
                <a:ln w="11430">
                  <a:solidFill>
                    <a:schemeClr val="accent2">
                      <a:lumMod val="75000"/>
                    </a:schemeClr>
                  </a:solidFill>
                </a:ln>
                <a:solidFill>
                  <a:schemeClr val="accent6">
                    <a:lumMod val="60000"/>
                    <a:lumOff val="40000"/>
                  </a:schemeClr>
                </a:solidFill>
                <a:effectLst>
                  <a:outerShdw blurRad="50800" dist="39000" dir="5460000" algn="tl">
                    <a:srgbClr val="000000">
                      <a:alpha val="38000"/>
                    </a:srgbClr>
                  </a:outerShdw>
                </a:effectLst>
              </a:rPr>
              <a:t>ACCIONISTAS</a:t>
            </a:r>
            <a:endParaRPr lang="es-ES" b="1" dirty="0">
              <a:ln w="11430">
                <a:solidFill>
                  <a:schemeClr val="accent2">
                    <a:lumMod val="75000"/>
                  </a:schemeClr>
                </a:solidFill>
              </a:ln>
              <a:solidFill>
                <a:schemeClr val="accent6">
                  <a:lumMod val="60000"/>
                  <a:lumOff val="40000"/>
                </a:schemeClr>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ANALISIS POLITICO</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5</a:t>
            </a:fld>
            <a:endParaRPr lang="es-ES"/>
          </a:p>
        </p:txBody>
      </p:sp>
      <p:graphicFrame>
        <p:nvGraphicFramePr>
          <p:cNvPr id="5" name="4 Tabla"/>
          <p:cNvGraphicFramePr>
            <a:graphicFrameLocks noGrp="1"/>
          </p:cNvGraphicFramePr>
          <p:nvPr/>
        </p:nvGraphicFramePr>
        <p:xfrm>
          <a:off x="785786" y="2071678"/>
          <a:ext cx="7786741" cy="4357720"/>
        </p:xfrm>
        <a:graphic>
          <a:graphicData uri="http://schemas.openxmlformats.org/drawingml/2006/table">
            <a:tbl>
              <a:tblPr firstRow="1" bandRow="1">
                <a:tableStyleId>{5C22544A-7EE6-4342-B048-85BDC9FD1C3A}</a:tableStyleId>
              </a:tblPr>
              <a:tblGrid>
                <a:gridCol w="3017053"/>
                <a:gridCol w="2384844"/>
                <a:gridCol w="2384844"/>
              </a:tblGrid>
              <a:tr h="871544">
                <a:tc>
                  <a:txBody>
                    <a:bodyPr/>
                    <a:lstStyle/>
                    <a:p>
                      <a:r>
                        <a:rPr lang="es-ES" dirty="0" smtClean="0"/>
                        <a:t>CARGO</a:t>
                      </a:r>
                      <a:endParaRPr lang="es-ES" dirty="0"/>
                    </a:p>
                  </a:txBody>
                  <a:tcPr/>
                </a:tc>
                <a:tc>
                  <a:txBody>
                    <a:bodyPr/>
                    <a:lstStyle/>
                    <a:p>
                      <a:r>
                        <a:rPr lang="es-ES" dirty="0" smtClean="0"/>
                        <a:t>NOMBRE</a:t>
                      </a:r>
                      <a:endParaRPr lang="es-ES" dirty="0"/>
                    </a:p>
                  </a:txBody>
                  <a:tcPr/>
                </a:tc>
                <a:tc>
                  <a:txBody>
                    <a:bodyPr/>
                    <a:lstStyle/>
                    <a:p>
                      <a:r>
                        <a:rPr lang="es-ES" dirty="0" smtClean="0"/>
                        <a:t>FCH.</a:t>
                      </a:r>
                      <a:r>
                        <a:rPr lang="es-ES" baseline="0" dirty="0" smtClean="0"/>
                        <a:t> NOMBRAMIENTO</a:t>
                      </a:r>
                      <a:endParaRPr lang="es-ES" dirty="0"/>
                    </a:p>
                  </a:txBody>
                  <a:tcPr/>
                </a:tc>
              </a:tr>
              <a:tr h="871544">
                <a:tc>
                  <a:txBody>
                    <a:bodyPr/>
                    <a:lstStyle/>
                    <a:p>
                      <a:r>
                        <a:rPr lang="es-ES" dirty="0" smtClean="0"/>
                        <a:t>ADMINISTRADOR UNICO</a:t>
                      </a:r>
                      <a:endParaRPr lang="es-ES" dirty="0"/>
                    </a:p>
                  </a:txBody>
                  <a:tcPr/>
                </a:tc>
                <a:tc>
                  <a:txBody>
                    <a:bodyPr/>
                    <a:lstStyle/>
                    <a:p>
                      <a:r>
                        <a:rPr lang="es-ES" dirty="0" smtClean="0"/>
                        <a:t>GARCIA CRESPO, MANUEL ANGEL</a:t>
                      </a:r>
                      <a:endParaRPr lang="es-ES" dirty="0"/>
                    </a:p>
                  </a:txBody>
                  <a:tcPr/>
                </a:tc>
                <a:tc>
                  <a:txBody>
                    <a:bodyPr/>
                    <a:lstStyle/>
                    <a:p>
                      <a:r>
                        <a:rPr lang="es-ES" dirty="0" smtClean="0"/>
                        <a:t>21/02/05</a:t>
                      </a:r>
                      <a:endParaRPr lang="es-ES" dirty="0"/>
                    </a:p>
                  </a:txBody>
                  <a:tcPr/>
                </a:tc>
              </a:tr>
              <a:tr h="871544">
                <a:tc>
                  <a:txBody>
                    <a:bodyPr/>
                    <a:lstStyle/>
                    <a:p>
                      <a:r>
                        <a:rPr lang="es-ES" dirty="0" smtClean="0"/>
                        <a:t>GERENTE</a:t>
                      </a:r>
                      <a:endParaRPr lang="es-ES" dirty="0"/>
                    </a:p>
                  </a:txBody>
                  <a:tcPr/>
                </a:tc>
                <a:tc>
                  <a:txBody>
                    <a:bodyPr/>
                    <a:lstStyle/>
                    <a:p>
                      <a:r>
                        <a:rPr lang="es-ES" dirty="0" smtClean="0"/>
                        <a:t>GARCIA CRESPO, MANUEL ANGEL</a:t>
                      </a:r>
                      <a:endParaRPr lang="es-ES" dirty="0"/>
                    </a:p>
                  </a:txBody>
                  <a:tcPr/>
                </a:tc>
                <a:tc>
                  <a:txBody>
                    <a:bodyPr/>
                    <a:lstStyle/>
                    <a:p>
                      <a:r>
                        <a:rPr lang="es-ES" dirty="0" smtClean="0"/>
                        <a:t>14/05/07</a:t>
                      </a:r>
                      <a:endParaRPr lang="es-ES" dirty="0"/>
                    </a:p>
                  </a:txBody>
                  <a:tcPr/>
                </a:tc>
              </a:tr>
              <a:tr h="871544">
                <a:tc>
                  <a:txBody>
                    <a:bodyPr/>
                    <a:lstStyle/>
                    <a:p>
                      <a:r>
                        <a:rPr lang="es-ES" dirty="0" smtClean="0"/>
                        <a:t>DIRECTOR FINANCIERO</a:t>
                      </a:r>
                      <a:endParaRPr lang="es-ES" dirty="0"/>
                    </a:p>
                  </a:txBody>
                  <a:tcPr/>
                </a:tc>
                <a:tc>
                  <a:txBody>
                    <a:bodyPr/>
                    <a:lstStyle/>
                    <a:p>
                      <a:r>
                        <a:rPr lang="es-ES" dirty="0" smtClean="0"/>
                        <a:t>GARCIA CRESPO, MANUEL ANGEL</a:t>
                      </a:r>
                      <a:endParaRPr lang="es-ES" dirty="0"/>
                    </a:p>
                  </a:txBody>
                  <a:tcPr/>
                </a:tc>
                <a:tc>
                  <a:txBody>
                    <a:bodyPr/>
                    <a:lstStyle/>
                    <a:p>
                      <a:r>
                        <a:rPr lang="es-ES" dirty="0" smtClean="0"/>
                        <a:t>22/03/05</a:t>
                      </a:r>
                      <a:endParaRPr lang="es-ES" dirty="0"/>
                    </a:p>
                  </a:txBody>
                  <a:tcPr/>
                </a:tc>
              </a:tr>
              <a:tr h="871544">
                <a:tc>
                  <a:txBody>
                    <a:bodyPr/>
                    <a:lstStyle/>
                    <a:p>
                      <a:r>
                        <a:rPr lang="es-ES" dirty="0" smtClean="0"/>
                        <a:t>DIRECTOR DE RRHH</a:t>
                      </a:r>
                      <a:endParaRPr lang="es-ES" dirty="0"/>
                    </a:p>
                  </a:txBody>
                  <a:tcPr/>
                </a:tc>
                <a:tc>
                  <a:txBody>
                    <a:bodyPr/>
                    <a:lstStyle/>
                    <a:p>
                      <a:r>
                        <a:rPr lang="es-ES" dirty="0" smtClean="0"/>
                        <a:t>GARCIA CRESPO, DOROTEO</a:t>
                      </a:r>
                      <a:endParaRPr lang="es-ES" dirty="0"/>
                    </a:p>
                  </a:txBody>
                  <a:tcPr/>
                </a:tc>
                <a:tc>
                  <a:txBody>
                    <a:bodyPr/>
                    <a:lstStyle/>
                    <a:p>
                      <a:r>
                        <a:rPr lang="es-ES" dirty="0" smtClean="0"/>
                        <a:t>03/04/08</a:t>
                      </a:r>
                    </a:p>
                    <a:p>
                      <a:endParaRPr lang="es-ES" dirty="0"/>
                    </a:p>
                  </a:txBody>
                  <a:tcPr/>
                </a:tc>
              </a:tr>
            </a:tbl>
          </a:graphicData>
        </a:graphic>
      </p:graphicFrame>
      <p:sp>
        <p:nvSpPr>
          <p:cNvPr id="6" name="5 CuadroTexto"/>
          <p:cNvSpPr txBox="1"/>
          <p:nvPr/>
        </p:nvSpPr>
        <p:spPr>
          <a:xfrm>
            <a:off x="642910" y="1500174"/>
            <a:ext cx="5000660" cy="369332"/>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ES" dirty="0" smtClean="0"/>
              <a:t>DIRECTIVOS FUNCIONALES/EJECUTIVOS</a:t>
            </a:r>
            <a:endParaRPr lang="es-ES" dirty="0"/>
          </a:p>
        </p:txBody>
      </p:sp>
      <p:sp>
        <p:nvSpPr>
          <p:cNvPr id="7" name="6 Flecha a la derecha con bandas">
            <a:hlinkClick r:id="rId2" action="ppaction://hlinksldjump"/>
          </p:cNvPr>
          <p:cNvSpPr/>
          <p:nvPr/>
        </p:nvSpPr>
        <p:spPr>
          <a:xfrm rot="10800000">
            <a:off x="7286644" y="285728"/>
            <a:ext cx="1357322" cy="642942"/>
          </a:xfrm>
          <a:prstGeom prst="strip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Análisis del entorno</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6</a:t>
            </a:fld>
            <a:endParaRPr lang="es-ES"/>
          </a:p>
        </p:txBody>
      </p:sp>
      <p:sp>
        <p:nvSpPr>
          <p:cNvPr id="4" name="3 CuadroTexto"/>
          <p:cNvSpPr txBox="1"/>
          <p:nvPr/>
        </p:nvSpPr>
        <p:spPr>
          <a:xfrm>
            <a:off x="642910" y="1357298"/>
            <a:ext cx="8286808" cy="923330"/>
          </a:xfrm>
          <a:prstGeom prst="rect">
            <a:avLst/>
          </a:prstGeom>
          <a:noFill/>
        </p:spPr>
        <p:txBody>
          <a:bodyPr wrap="square" rtlCol="0">
            <a:spAutoFit/>
          </a:bodyPr>
          <a:lstStyle/>
          <a:p>
            <a:r>
              <a:rPr lang="es-ES" dirty="0" smtClean="0"/>
              <a:t>Esta </a:t>
            </a:r>
            <a:r>
              <a:rPr lang="es-ES" dirty="0" err="1" smtClean="0"/>
              <a:t>empresa,en</a:t>
            </a:r>
            <a:r>
              <a:rPr lang="es-ES" dirty="0" smtClean="0"/>
              <a:t> general, presenta una homogeneidad, una interdependencia  y un numero de los factores reducido. </a:t>
            </a:r>
            <a:r>
              <a:rPr lang="es-ES" dirty="0" err="1" smtClean="0"/>
              <a:t>Habria</a:t>
            </a:r>
            <a:r>
              <a:rPr lang="es-ES" dirty="0" smtClean="0"/>
              <a:t> que considerar una dimensión, generalmente, simple del entorno a dos niveles:</a:t>
            </a:r>
            <a:endParaRPr lang="es-ES" dirty="0"/>
          </a:p>
        </p:txBody>
      </p:sp>
      <p:sp>
        <p:nvSpPr>
          <p:cNvPr id="5" name="4 Botón de acción: Hacia delante o Siguiente">
            <a:hlinkClick r:id="rId3" action="ppaction://hlinksldjump" highlightClick="1"/>
          </p:cNvPr>
          <p:cNvSpPr/>
          <p:nvPr/>
        </p:nvSpPr>
        <p:spPr>
          <a:xfrm rot="10800000">
            <a:off x="7715272" y="5715016"/>
            <a:ext cx="928694" cy="714380"/>
          </a:xfrm>
          <a:prstGeom prst="actionButtonForwardNext">
            <a:avLst/>
          </a:prstGeom>
          <a:scene3d>
            <a:camera prst="perspectiveLeft"/>
            <a:lightRig rig="balanced" dir="t">
              <a:rot lat="0" lon="0" rev="19200000"/>
            </a:lightRig>
          </a:scene3d>
          <a:sp3d contourW="12700" prstMaterial="matte">
            <a:bevelT w="60000" h="50800"/>
            <a:contourClr>
              <a:schemeClr val="accent1">
                <a:shade val="60000"/>
                <a:satMod val="110000"/>
              </a:schemeClr>
            </a:contourClr>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s-ES">
              <a:ln>
                <a:solidFill>
                  <a:srgbClr val="FFC000"/>
                </a:solidFill>
              </a:ln>
              <a:effectLst>
                <a:outerShdw blurRad="50800" dist="38100" algn="l" rotWithShape="0">
                  <a:prstClr val="black">
                    <a:alpha val="40000"/>
                  </a:prstClr>
                </a:outerShdw>
              </a:effectLst>
            </a:endParaRPr>
          </a:p>
        </p:txBody>
      </p:sp>
      <p:sp>
        <p:nvSpPr>
          <p:cNvPr id="6" name="5 CuadroTexto"/>
          <p:cNvSpPr txBox="1"/>
          <p:nvPr/>
        </p:nvSpPr>
        <p:spPr>
          <a:xfrm>
            <a:off x="1142976" y="2571745"/>
            <a:ext cx="2714644" cy="2677656"/>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s-ES" sz="2400" dirty="0" smtClean="0"/>
              <a:t>Nivel macro:</a:t>
            </a:r>
          </a:p>
          <a:p>
            <a:r>
              <a:rPr lang="es-ES" dirty="0" smtClean="0"/>
              <a:t>Se enfrentan de forma constante a cambios  socio-culturales mientras que permanecen prácticamente constante la tecnología y la política.</a:t>
            </a:r>
          </a:p>
          <a:p>
            <a:endParaRPr lang="es-ES" dirty="0" smtClean="0"/>
          </a:p>
          <a:p>
            <a:endParaRPr lang="es-ES" dirty="0"/>
          </a:p>
        </p:txBody>
      </p:sp>
      <p:sp>
        <p:nvSpPr>
          <p:cNvPr id="7" name="6 CuadroTexto"/>
          <p:cNvSpPr txBox="1"/>
          <p:nvPr/>
        </p:nvSpPr>
        <p:spPr>
          <a:xfrm>
            <a:off x="4714876" y="2643183"/>
            <a:ext cx="2786082" cy="3508653"/>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s-ES" sz="2400" dirty="0" smtClean="0"/>
              <a:t>Nivel micro</a:t>
            </a:r>
            <a:r>
              <a:rPr lang="es-ES" dirty="0" smtClean="0"/>
              <a:t>:</a:t>
            </a:r>
          </a:p>
          <a:p>
            <a:r>
              <a:rPr lang="es-ES" dirty="0" smtClean="0"/>
              <a:t>Se da un aumento prácticamente constante de nuevos competidores y de los nuevos productos sustitutivos dentro del sector de la hostelería.</a:t>
            </a:r>
          </a:p>
          <a:p>
            <a:r>
              <a:rPr lang="es-ES" dirty="0" smtClean="0"/>
              <a:t>Aunque su nivel de centralización es bastante centralizado y presenta muy poca complejidad a pesar de lo anterior.</a:t>
            </a:r>
            <a:endParaRPr lang="es-E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magen" descr="P5120045.JPG"/>
          <p:cNvPicPr>
            <a:picLocks noChangeAspect="1"/>
          </p:cNvPicPr>
          <p:nvPr/>
        </p:nvPicPr>
        <p:blipFill>
          <a:blip r:embed="rId3" cstate="print"/>
          <a:stretch>
            <a:fillRect/>
          </a:stretch>
        </p:blipFill>
        <p:spPr>
          <a:xfrm>
            <a:off x="6215074" y="571480"/>
            <a:ext cx="2214578" cy="1780321"/>
          </a:xfrm>
          <a:prstGeom prst="rect">
            <a:avLst/>
          </a:prstGeom>
        </p:spPr>
      </p:pic>
      <p:sp>
        <p:nvSpPr>
          <p:cNvPr id="2" name="1 Título"/>
          <p:cNvSpPr>
            <a:spLocks noGrp="1"/>
          </p:cNvSpPr>
          <p:nvPr>
            <p:ph type="title"/>
          </p:nvPr>
        </p:nvSpPr>
        <p:spPr/>
        <p:txBody>
          <a:bodyPr/>
          <a:lstStyle/>
          <a:p>
            <a:r>
              <a:rPr lang="es-ES" dirty="0" smtClean="0"/>
              <a:t>Análisis tecnológico</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7</a:t>
            </a:fld>
            <a:endParaRPr lang="es-ES"/>
          </a:p>
        </p:txBody>
      </p:sp>
      <p:sp>
        <p:nvSpPr>
          <p:cNvPr id="4" name="3 CuadroTexto"/>
          <p:cNvSpPr txBox="1"/>
          <p:nvPr/>
        </p:nvSpPr>
        <p:spPr>
          <a:xfrm>
            <a:off x="500034" y="2928934"/>
            <a:ext cx="7858180" cy="2585323"/>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s-ES" dirty="0" smtClean="0"/>
              <a:t>El Área Santa Ana no presenta grandes dificultades para la fabricación de sus productos, ya que sólo se dedica en este aspecto a la elaboración de alimentos. </a:t>
            </a:r>
          </a:p>
          <a:p>
            <a:r>
              <a:rPr lang="es-ES" dirty="0" smtClean="0"/>
              <a:t>Por tanto podemos decir que presenta una tecnología </a:t>
            </a:r>
            <a:r>
              <a:rPr lang="es-ES" i="1" dirty="0" smtClean="0"/>
              <a:t>RUTINARIA</a:t>
            </a:r>
            <a:r>
              <a:rPr lang="es-ES" dirty="0" smtClean="0"/>
              <a:t>, siempre y cuando lo veamos desde el punto de vista de la elaboración de productos alimentarios; como son los platos típicos de la casa donde son las mismas cocineras las que los preparan,  al igual que el aceite que se utiliza para obtención de dichos platos (el fundador posee un olivar del cual extrae el aceite para su empresa).</a:t>
            </a:r>
            <a:endParaRPr lang="es-ES" dirty="0"/>
          </a:p>
        </p:txBody>
      </p:sp>
      <p:sp>
        <p:nvSpPr>
          <p:cNvPr id="7" name="6 Botón de acción: Comienzo">
            <a:hlinkClick r:id="rId4" action="ppaction://hlinksldjump" highlightClick="1"/>
          </p:cNvPr>
          <p:cNvSpPr/>
          <p:nvPr/>
        </p:nvSpPr>
        <p:spPr>
          <a:xfrm>
            <a:off x="7715272" y="6000768"/>
            <a:ext cx="714380" cy="500042"/>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Análisis de la estrategia</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8</a:t>
            </a:fld>
            <a:endParaRPr lang="es-ES"/>
          </a:p>
        </p:txBody>
      </p:sp>
      <p:sp>
        <p:nvSpPr>
          <p:cNvPr id="4" name="3 CuadroTexto"/>
          <p:cNvSpPr txBox="1"/>
          <p:nvPr/>
        </p:nvSpPr>
        <p:spPr>
          <a:xfrm>
            <a:off x="785786" y="2500306"/>
            <a:ext cx="3000396" cy="369331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ES" dirty="0" smtClean="0"/>
              <a:t>Del análisis de la estrategia organizativa o mecanismos de coordinación mas importantes de la empresa objeto de estudio se observa una jerarquización de  la actividad empresarial ,con una baja formalización, ya que no se presentan grandes dificultades para el desarrollo de la actividad empresarial.</a:t>
            </a:r>
          </a:p>
          <a:p>
            <a:endParaRPr lang="es-ES" dirty="0" smtClean="0"/>
          </a:p>
        </p:txBody>
      </p:sp>
      <p:sp>
        <p:nvSpPr>
          <p:cNvPr id="5" name="4 CuadroTexto"/>
          <p:cNvSpPr txBox="1"/>
          <p:nvPr/>
        </p:nvSpPr>
        <p:spPr>
          <a:xfrm>
            <a:off x="4786314" y="2500306"/>
            <a:ext cx="2928958" cy="3970318"/>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ES" dirty="0" smtClean="0"/>
              <a:t>Bajo un estudio general se desglosa  una estrategia ofensiva ya que si hay algo por lo que destaque la empresa es por la innovación constante de nuevos productos, no sólo en los bienes y servicios que pone a disposición de los clientes sino que también innovando con los compromisos que la misma tiene con el medio ambiente.</a:t>
            </a:r>
            <a:endParaRPr lang="es-ES" dirty="0"/>
          </a:p>
        </p:txBody>
      </p:sp>
      <p:sp>
        <p:nvSpPr>
          <p:cNvPr id="7" name="6 Llamada de nube"/>
          <p:cNvSpPr/>
          <p:nvPr/>
        </p:nvSpPr>
        <p:spPr>
          <a:xfrm rot="196663">
            <a:off x="941897" y="993854"/>
            <a:ext cx="2130563" cy="135732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smtClean="0">
                <a:solidFill>
                  <a:schemeClr val="accent2">
                    <a:lumMod val="50000"/>
                  </a:schemeClr>
                </a:solidFill>
              </a:rPr>
              <a:t>Estrategias internas</a:t>
            </a:r>
            <a:endParaRPr lang="es-ES" b="1" dirty="0">
              <a:solidFill>
                <a:schemeClr val="accent2">
                  <a:lumMod val="50000"/>
                </a:schemeClr>
              </a:solidFill>
            </a:endParaRPr>
          </a:p>
        </p:txBody>
      </p:sp>
      <p:sp>
        <p:nvSpPr>
          <p:cNvPr id="8" name="7 Llamada ovalada"/>
          <p:cNvSpPr/>
          <p:nvPr/>
        </p:nvSpPr>
        <p:spPr>
          <a:xfrm>
            <a:off x="5715008" y="1000108"/>
            <a:ext cx="2500330" cy="142876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smtClean="0">
                <a:solidFill>
                  <a:schemeClr val="accent2">
                    <a:lumMod val="50000"/>
                  </a:schemeClr>
                </a:solidFill>
              </a:rPr>
              <a:t>Estrategias generales  a nivel externo</a:t>
            </a:r>
            <a:r>
              <a:rPr lang="es-ES" dirty="0" smtClean="0"/>
              <a:t>.</a:t>
            </a:r>
            <a:endParaRPr lang="es-ES" dirty="0"/>
          </a:p>
        </p:txBody>
      </p:sp>
      <p:sp>
        <p:nvSpPr>
          <p:cNvPr id="9" name="8 Pentágono">
            <a:hlinkClick r:id="rId2" action="ppaction://hlinksldjump"/>
          </p:cNvPr>
          <p:cNvSpPr/>
          <p:nvPr/>
        </p:nvSpPr>
        <p:spPr>
          <a:xfrm rot="10800000">
            <a:off x="513741" y="243317"/>
            <a:ext cx="978408" cy="399601"/>
          </a:xfrm>
          <a:prstGeom prst="homePlate">
            <a:avLst>
              <a:gd name="adj" fmla="val 11587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t>Ajuste </a:t>
            </a:r>
            <a:r>
              <a:rPr lang="es-ES" dirty="0" err="1" smtClean="0"/>
              <a:t>intraorganizativo</a:t>
            </a:r>
            <a:r>
              <a:rPr lang="es-ES" dirty="0" smtClean="0"/>
              <a:t>.</a:t>
            </a:r>
            <a:endParaRPr lang="es-ES" dirty="0"/>
          </a:p>
        </p:txBody>
      </p:sp>
      <p:sp>
        <p:nvSpPr>
          <p:cNvPr id="3" name="2 Marcador de número de diapositiva"/>
          <p:cNvSpPr>
            <a:spLocks noGrp="1"/>
          </p:cNvSpPr>
          <p:nvPr>
            <p:ph type="sldNum" sz="quarter" idx="12"/>
          </p:nvPr>
        </p:nvSpPr>
        <p:spPr/>
        <p:txBody>
          <a:bodyPr/>
          <a:lstStyle/>
          <a:p>
            <a:fld id="{E2BD9BA4-3E33-413F-AF44-F4DDF3274EC6}" type="slidenum">
              <a:rPr lang="es-ES" smtClean="0"/>
              <a:pPr/>
              <a:t>9</a:t>
            </a:fld>
            <a:endParaRPr lang="es-ES"/>
          </a:p>
        </p:txBody>
      </p:sp>
      <p:sp>
        <p:nvSpPr>
          <p:cNvPr id="4" name="3 CuadroTexto"/>
          <p:cNvSpPr txBox="1"/>
          <p:nvPr/>
        </p:nvSpPr>
        <p:spPr>
          <a:xfrm>
            <a:off x="571472" y="1357298"/>
            <a:ext cx="8215370" cy="1754326"/>
          </a:xfrm>
          <a:prstGeom prst="rect">
            <a:avLst/>
          </a:prstGeom>
          <a:noFill/>
        </p:spPr>
        <p:txBody>
          <a:bodyPr wrap="square" rtlCol="0">
            <a:spAutoFit/>
          </a:bodyPr>
          <a:lstStyle/>
          <a:p>
            <a:r>
              <a:rPr lang="es-ES" dirty="0" smtClean="0"/>
              <a:t>Después de analizar todos los factores que componen a la organización y de realizar un análisis de los elementos que conforman su estructura llegamos a la conclusión de que la configuración  que encaja mejor con el </a:t>
            </a:r>
            <a:r>
              <a:rPr lang="es-ES" dirty="0" err="1" smtClean="0"/>
              <a:t>Area</a:t>
            </a:r>
            <a:r>
              <a:rPr lang="es-ES" dirty="0" smtClean="0"/>
              <a:t> Santa Ana es una configuración de EMPRENDEDORA SIMPLE ya que, entre otras cosas:</a:t>
            </a:r>
          </a:p>
          <a:p>
            <a:endParaRPr lang="es-ES" dirty="0" smtClean="0"/>
          </a:p>
          <a:p>
            <a:endParaRPr lang="es-ES" dirty="0"/>
          </a:p>
        </p:txBody>
      </p:sp>
      <p:graphicFrame>
        <p:nvGraphicFramePr>
          <p:cNvPr id="6" name="5 Diagrama"/>
          <p:cNvGraphicFramePr/>
          <p:nvPr/>
        </p:nvGraphicFramePr>
        <p:xfrm>
          <a:off x="1500166" y="250030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6 Botón de acción: Hacia atrás o Anterior">
            <a:hlinkClick r:id="rId6" action="ppaction://hlinksldjump" highlightClick="1"/>
          </p:cNvPr>
          <p:cNvSpPr/>
          <p:nvPr/>
        </p:nvSpPr>
        <p:spPr>
          <a:xfrm>
            <a:off x="8143900" y="5572140"/>
            <a:ext cx="571504" cy="50006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Viajes">
  <a:themeElements>
    <a:clrScheme name="Viajes">
      <a:dk1>
        <a:sysClr val="windowText" lastClr="800080"/>
      </a:dk1>
      <a:lt1>
        <a:sysClr val="window" lastClr="F0F0F0"/>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Viajes">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Viajes">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800080"/>
      </a:dk1>
      <a:lt1>
        <a:sysClr val="window" lastClr="F0F0F0"/>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TotalTime>
  <Words>618</Words>
  <Application>Microsoft Office PowerPoint</Application>
  <PresentationFormat>Presentación en pantalla (4:3)</PresentationFormat>
  <Paragraphs>95</Paragraphs>
  <Slides>9</Slides>
  <Notes>2</Notes>
  <HiddenSlides>0</HiddenSlides>
  <MMClips>0</MMClips>
  <ScaleCrop>false</ScaleCrop>
  <HeadingPairs>
    <vt:vector size="4" baseType="variant">
      <vt:variant>
        <vt:lpstr>Tema</vt:lpstr>
      </vt:variant>
      <vt:variant>
        <vt:i4>1</vt:i4>
      </vt:variant>
      <vt:variant>
        <vt:lpstr>Títulos de diapositiva</vt:lpstr>
      </vt:variant>
      <vt:variant>
        <vt:i4>9</vt:i4>
      </vt:variant>
    </vt:vector>
  </HeadingPairs>
  <TitlesOfParts>
    <vt:vector size="10" baseType="lpstr">
      <vt:lpstr>Viajes</vt:lpstr>
      <vt:lpstr>Outsourcing </vt:lpstr>
      <vt:lpstr>Análisis de la cultura</vt:lpstr>
      <vt:lpstr>ANALISIS POLITICO</vt:lpstr>
      <vt:lpstr>ANALISIS POLITICO</vt:lpstr>
      <vt:lpstr>ANALISIS POLITICO</vt:lpstr>
      <vt:lpstr>Análisis del entorno</vt:lpstr>
      <vt:lpstr>Análisis tecnológico</vt:lpstr>
      <vt:lpstr>Análisis de la estrategia</vt:lpstr>
      <vt:lpstr>Ajuste intraorganizativo.</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Análisis de la cultura</dc:title>
  <dc:creator>Rocio</dc:creator>
  <cp:lastModifiedBy>Rocio</cp:lastModifiedBy>
  <cp:revision>2</cp:revision>
  <dcterms:created xsi:type="dcterms:W3CDTF">2009-05-30T13:48:01Z</dcterms:created>
  <dcterms:modified xsi:type="dcterms:W3CDTF">2009-05-30T13:51:40Z</dcterms:modified>
</cp:coreProperties>
</file>